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8"/>
    <p:sldId id="257" r:id="rId19"/>
  </p:sldIdLst>
  <p:sldSz cx="7556500" cy="106934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Roboto" charset="1" panose="02000000000000000000"/>
      <p:regular r:id="rId10"/>
    </p:embeddedFont>
    <p:embeddedFont>
      <p:font typeface="Roboto Bold" charset="1" panose="02000000000000000000"/>
      <p:regular r:id="rId11"/>
    </p:embeddedFont>
    <p:embeddedFont>
      <p:font typeface="Roboto Italics" charset="1" panose="02000000000000000000"/>
      <p:regular r:id="rId12"/>
    </p:embeddedFont>
    <p:embeddedFont>
      <p:font typeface="Roboto Bold Italics" charset="1" panose="02000000000000000000"/>
      <p:regular r:id="rId13"/>
    </p:embeddedFont>
    <p:embeddedFont>
      <p:font typeface="Lato Bold" charset="1" panose="020F0502020204030203"/>
      <p:regular r:id="rId14"/>
    </p:embeddedFont>
    <p:embeddedFont>
      <p:font typeface="Lato Bold Bold" charset="1" panose="020F0502020204030203"/>
      <p:regular r:id="rId15"/>
    </p:embeddedFont>
    <p:embeddedFont>
      <p:font typeface="Lato Bold Italics" charset="1" panose="020F0502020204030203"/>
      <p:regular r:id="rId16"/>
    </p:embeddedFont>
    <p:embeddedFont>
      <p:font typeface="Lato Bold Bold Italics" charset="1" panose="020F05020202040302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slides/slide1.xml" Type="http://schemas.openxmlformats.org/officeDocument/2006/relationships/slide"/><Relationship Id="rId19" Target="slides/slide2.xml" Type="http://schemas.openxmlformats.org/officeDocument/2006/relationship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19544" y="2209123"/>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123-456-7890</a:t>
            </a:r>
          </a:p>
        </p:txBody>
      </p:sp>
      <p:sp>
        <p:nvSpPr>
          <p:cNvPr name="TextBox 3" id="3"/>
          <p:cNvSpPr txBox="true"/>
          <p:nvPr/>
        </p:nvSpPr>
        <p:spPr>
          <a:xfrm rot="0">
            <a:off x="919544" y="2486195"/>
            <a:ext cx="1900342" cy="143627"/>
          </a:xfrm>
          <a:prstGeom prst="rect">
            <a:avLst/>
          </a:prstGeom>
        </p:spPr>
        <p:txBody>
          <a:bodyPr anchor="t" rtlCol="false" tIns="0" lIns="0" bIns="0" rIns="0">
            <a:spAutoFit/>
          </a:bodyPr>
          <a:lstStyle/>
          <a:p>
            <a:pPr>
              <a:lnSpc>
                <a:spcPts val="1120"/>
              </a:lnSpc>
            </a:pPr>
            <a:r>
              <a:rPr lang="en-US" sz="800">
                <a:solidFill>
                  <a:srgbClr val="575757"/>
                </a:solidFill>
                <a:latin typeface="Roboto"/>
              </a:rPr>
              <a:t>youremail@emailpro.com</a:t>
            </a:r>
          </a:p>
        </p:txBody>
      </p:sp>
      <p:sp>
        <p:nvSpPr>
          <p:cNvPr name="TextBox 4" id="4"/>
          <p:cNvSpPr txBox="true"/>
          <p:nvPr/>
        </p:nvSpPr>
        <p:spPr>
          <a:xfrm rot="0">
            <a:off x="919544" y="2763267"/>
            <a:ext cx="1900342" cy="143627"/>
          </a:xfrm>
          <a:prstGeom prst="rect">
            <a:avLst/>
          </a:prstGeom>
        </p:spPr>
        <p:txBody>
          <a:bodyPr anchor="t" rtlCol="false" tIns="0" lIns="0" bIns="0" rIns="0">
            <a:spAutoFit/>
          </a:bodyPr>
          <a:lstStyle/>
          <a:p>
            <a:pPr>
              <a:lnSpc>
                <a:spcPts val="1120"/>
              </a:lnSpc>
            </a:pPr>
            <a:r>
              <a:rPr lang="en-US" sz="800">
                <a:solidFill>
                  <a:srgbClr val="575757"/>
                </a:solidFill>
                <a:latin typeface="Roboto"/>
              </a:rPr>
              <a:t>@LinkedinProfile</a:t>
            </a:r>
          </a:p>
        </p:txBody>
      </p:sp>
      <p:sp>
        <p:nvSpPr>
          <p:cNvPr name="TextBox 5" id="5"/>
          <p:cNvSpPr txBox="true"/>
          <p:nvPr/>
        </p:nvSpPr>
        <p:spPr>
          <a:xfrm rot="0">
            <a:off x="919544" y="3040339"/>
            <a:ext cx="1900342" cy="143627"/>
          </a:xfrm>
          <a:prstGeom prst="rect">
            <a:avLst/>
          </a:prstGeom>
        </p:spPr>
        <p:txBody>
          <a:bodyPr anchor="t" rtlCol="false" tIns="0" lIns="0" bIns="0" rIns="0">
            <a:spAutoFit/>
          </a:bodyPr>
          <a:lstStyle/>
          <a:p>
            <a:pPr>
              <a:lnSpc>
                <a:spcPts val="1120"/>
              </a:lnSpc>
            </a:pPr>
            <a:r>
              <a:rPr lang="en-US" sz="800">
                <a:solidFill>
                  <a:srgbClr val="575757"/>
                </a:solidFill>
                <a:latin typeface="Roboto"/>
              </a:rPr>
              <a:t>123 Your address , City</a:t>
            </a:r>
          </a:p>
        </p:txBody>
      </p:sp>
      <p:sp>
        <p:nvSpPr>
          <p:cNvPr name="AutoShape 6" id="6"/>
          <p:cNvSpPr/>
          <p:nvPr/>
        </p:nvSpPr>
        <p:spPr>
          <a:xfrm rot="-5400000">
            <a:off x="-1302974" y="5832189"/>
            <a:ext cx="8198096" cy="0"/>
          </a:xfrm>
          <a:prstGeom prst="line">
            <a:avLst/>
          </a:prstGeom>
          <a:ln cap="flat" w="9525">
            <a:solidFill>
              <a:srgbClr val="575757"/>
            </a:solidFill>
            <a:prstDash val="solid"/>
            <a:headEnd type="none" len="sm" w="sm"/>
            <a:tailEnd type="none" len="sm" w="sm"/>
          </a:ln>
        </p:spPr>
      </p:sp>
      <p:sp>
        <p:nvSpPr>
          <p:cNvPr name="AutoShape 7" id="7"/>
          <p:cNvSpPr/>
          <p:nvPr/>
        </p:nvSpPr>
        <p:spPr>
          <a:xfrm rot="-10800000">
            <a:off x="639726" y="1728379"/>
            <a:ext cx="6314427" cy="0"/>
          </a:xfrm>
          <a:prstGeom prst="line">
            <a:avLst/>
          </a:prstGeom>
          <a:ln cap="flat" w="9525">
            <a:solidFill>
              <a:srgbClr val="575757"/>
            </a:solidFill>
            <a:prstDash val="solid"/>
            <a:headEnd type="none" len="sm" w="sm"/>
            <a:tailEnd type="none" len="sm" w="sm"/>
          </a:ln>
        </p:spPr>
      </p:sp>
      <p:sp>
        <p:nvSpPr>
          <p:cNvPr name="AutoShape 8" id="8"/>
          <p:cNvSpPr/>
          <p:nvPr/>
        </p:nvSpPr>
        <p:spPr>
          <a:xfrm rot="-10800000">
            <a:off x="639726" y="3401662"/>
            <a:ext cx="1824142" cy="0"/>
          </a:xfrm>
          <a:prstGeom prst="line">
            <a:avLst/>
          </a:prstGeom>
          <a:ln cap="flat" w="9525">
            <a:solidFill>
              <a:srgbClr val="575757"/>
            </a:solidFill>
            <a:prstDash val="solid"/>
            <a:headEnd type="none" len="sm" w="sm"/>
            <a:tailEnd type="none" len="sm" w="sm"/>
          </a:ln>
        </p:spPr>
      </p:sp>
      <p:sp>
        <p:nvSpPr>
          <p:cNvPr name="AutoShape 9" id="9"/>
          <p:cNvSpPr/>
          <p:nvPr/>
        </p:nvSpPr>
        <p:spPr>
          <a:xfrm rot="-10800000">
            <a:off x="639726" y="5205438"/>
            <a:ext cx="1824142" cy="0"/>
          </a:xfrm>
          <a:prstGeom prst="line">
            <a:avLst/>
          </a:prstGeom>
          <a:ln cap="flat" w="9525">
            <a:solidFill>
              <a:srgbClr val="575757"/>
            </a:solidFill>
            <a:prstDash val="solid"/>
            <a:headEnd type="none" len="sm" w="sm"/>
            <a:tailEnd type="none" len="sm" w="sm"/>
          </a:ln>
        </p:spPr>
      </p:sp>
      <p:sp>
        <p:nvSpPr>
          <p:cNvPr name="AutoShape 10" id="10"/>
          <p:cNvSpPr/>
          <p:nvPr/>
        </p:nvSpPr>
        <p:spPr>
          <a:xfrm rot="-10800000">
            <a:off x="3161496" y="3392137"/>
            <a:ext cx="3792657" cy="0"/>
          </a:xfrm>
          <a:prstGeom prst="line">
            <a:avLst/>
          </a:prstGeom>
          <a:ln cap="flat" w="9525">
            <a:solidFill>
              <a:srgbClr val="575757"/>
            </a:solidFill>
            <a:prstDash val="solid"/>
            <a:headEnd type="none" len="sm" w="sm"/>
            <a:tailEnd type="none" len="sm" w="sm"/>
          </a:ln>
        </p:spPr>
      </p:sp>
      <p:sp>
        <p:nvSpPr>
          <p:cNvPr name="AutoShape 11" id="11"/>
          <p:cNvSpPr/>
          <p:nvPr/>
        </p:nvSpPr>
        <p:spPr>
          <a:xfrm rot="-10800000">
            <a:off x="639726" y="8506433"/>
            <a:ext cx="1824142" cy="0"/>
          </a:xfrm>
          <a:prstGeom prst="line">
            <a:avLst/>
          </a:prstGeom>
          <a:ln cap="flat" w="9525">
            <a:solidFill>
              <a:srgbClr val="575757"/>
            </a:solidFill>
            <a:prstDash val="solid"/>
            <a:headEnd type="none" len="sm" w="sm"/>
            <a:tailEnd type="none" len="sm" w="sm"/>
          </a:ln>
        </p:spPr>
      </p:sp>
      <p:sp>
        <p:nvSpPr>
          <p:cNvPr name="AutoShape 12" id="12"/>
          <p:cNvSpPr/>
          <p:nvPr/>
        </p:nvSpPr>
        <p:spPr>
          <a:xfrm rot="-10800000">
            <a:off x="605847" y="9926475"/>
            <a:ext cx="6314427" cy="0"/>
          </a:xfrm>
          <a:prstGeom prst="line">
            <a:avLst/>
          </a:prstGeom>
          <a:ln cap="flat" w="9525">
            <a:solidFill>
              <a:srgbClr val="575757"/>
            </a:solidFill>
            <a:prstDash val="solid"/>
            <a:headEnd type="none" len="sm" w="sm"/>
            <a:tailEnd type="none" len="sm" w="sm"/>
          </a:ln>
        </p:spPr>
      </p:sp>
      <p:pic>
        <p:nvPicPr>
          <p:cNvPr name="Picture 13" id="1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65638" y="2205340"/>
            <a:ext cx="90362" cy="166556"/>
          </a:xfrm>
          <a:prstGeom prst="rect">
            <a:avLst/>
          </a:prstGeom>
        </p:spPr>
      </p:pic>
      <p:pic>
        <p:nvPicPr>
          <p:cNvPr name="Picture 14" id="1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639726" y="2763267"/>
            <a:ext cx="161361" cy="161361"/>
          </a:xfrm>
          <a:prstGeom prst="rect">
            <a:avLst/>
          </a:prstGeom>
        </p:spPr>
      </p:pic>
      <p:pic>
        <p:nvPicPr>
          <p:cNvPr name="Picture 15" id="15"/>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639726" y="2514770"/>
            <a:ext cx="161327" cy="115147"/>
          </a:xfrm>
          <a:prstGeom prst="rect">
            <a:avLst/>
          </a:prstGeom>
        </p:spPr>
      </p:pic>
      <p:pic>
        <p:nvPicPr>
          <p:cNvPr name="Picture 16" id="16"/>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0">
            <a:off x="663473" y="3042640"/>
            <a:ext cx="113833" cy="161361"/>
          </a:xfrm>
          <a:prstGeom prst="rect">
            <a:avLst/>
          </a:prstGeom>
        </p:spPr>
      </p:pic>
      <p:sp>
        <p:nvSpPr>
          <p:cNvPr name="TextBox 17" id="17"/>
          <p:cNvSpPr txBox="true"/>
          <p:nvPr/>
        </p:nvSpPr>
        <p:spPr>
          <a:xfrm rot="0">
            <a:off x="639726" y="1868128"/>
            <a:ext cx="1203129" cy="207557"/>
          </a:xfrm>
          <a:prstGeom prst="rect">
            <a:avLst/>
          </a:prstGeom>
        </p:spPr>
        <p:txBody>
          <a:bodyPr anchor="t" rtlCol="false" tIns="0" lIns="0" bIns="0" rIns="0">
            <a:spAutoFit/>
          </a:bodyPr>
          <a:lstStyle/>
          <a:p>
            <a:pPr>
              <a:lnSpc>
                <a:spcPts val="1679"/>
              </a:lnSpc>
            </a:pPr>
            <a:r>
              <a:rPr lang="en-US" sz="1200" spc="240">
                <a:solidFill>
                  <a:srgbClr val="575757"/>
                </a:solidFill>
                <a:latin typeface="Lato Bold Bold"/>
              </a:rPr>
              <a:t>CONTACT</a:t>
            </a:r>
          </a:p>
        </p:txBody>
      </p:sp>
      <p:sp>
        <p:nvSpPr>
          <p:cNvPr name="TextBox 18" id="18"/>
          <p:cNvSpPr txBox="true"/>
          <p:nvPr/>
        </p:nvSpPr>
        <p:spPr>
          <a:xfrm rot="0">
            <a:off x="3161496" y="1868128"/>
            <a:ext cx="1203129" cy="207557"/>
          </a:xfrm>
          <a:prstGeom prst="rect">
            <a:avLst/>
          </a:prstGeom>
        </p:spPr>
        <p:txBody>
          <a:bodyPr anchor="t" rtlCol="false" tIns="0" lIns="0" bIns="0" rIns="0">
            <a:spAutoFit/>
          </a:bodyPr>
          <a:lstStyle/>
          <a:p>
            <a:pPr>
              <a:lnSpc>
                <a:spcPts val="1679"/>
              </a:lnSpc>
            </a:pPr>
            <a:r>
              <a:rPr lang="en-US" sz="1200" spc="240">
                <a:solidFill>
                  <a:srgbClr val="575757"/>
                </a:solidFill>
                <a:latin typeface="Lato Bold Bold"/>
              </a:rPr>
              <a:t>PROFILE</a:t>
            </a:r>
          </a:p>
        </p:txBody>
      </p:sp>
      <p:sp>
        <p:nvSpPr>
          <p:cNvPr name="TextBox 19" id="19"/>
          <p:cNvSpPr txBox="true"/>
          <p:nvPr/>
        </p:nvSpPr>
        <p:spPr>
          <a:xfrm rot="0">
            <a:off x="639726" y="3658841"/>
            <a:ext cx="1203129" cy="207557"/>
          </a:xfrm>
          <a:prstGeom prst="rect">
            <a:avLst/>
          </a:prstGeom>
        </p:spPr>
        <p:txBody>
          <a:bodyPr anchor="t" rtlCol="false" tIns="0" lIns="0" bIns="0" rIns="0">
            <a:spAutoFit/>
          </a:bodyPr>
          <a:lstStyle/>
          <a:p>
            <a:pPr>
              <a:lnSpc>
                <a:spcPts val="1679"/>
              </a:lnSpc>
            </a:pPr>
            <a:r>
              <a:rPr lang="en-US" sz="1200" spc="240">
                <a:solidFill>
                  <a:srgbClr val="575757"/>
                </a:solidFill>
                <a:latin typeface="Lato Bold Bold"/>
              </a:rPr>
              <a:t>SKILLS</a:t>
            </a:r>
          </a:p>
        </p:txBody>
      </p:sp>
      <p:sp>
        <p:nvSpPr>
          <p:cNvPr name="TextBox 20" id="20"/>
          <p:cNvSpPr txBox="true"/>
          <p:nvPr/>
        </p:nvSpPr>
        <p:spPr>
          <a:xfrm rot="0">
            <a:off x="639726" y="5447636"/>
            <a:ext cx="1317430" cy="207557"/>
          </a:xfrm>
          <a:prstGeom prst="rect">
            <a:avLst/>
          </a:prstGeom>
        </p:spPr>
        <p:txBody>
          <a:bodyPr anchor="t" rtlCol="false" tIns="0" lIns="0" bIns="0" rIns="0">
            <a:spAutoFit/>
          </a:bodyPr>
          <a:lstStyle/>
          <a:p>
            <a:pPr>
              <a:lnSpc>
                <a:spcPts val="1679"/>
              </a:lnSpc>
            </a:pPr>
            <a:r>
              <a:rPr lang="en-US" sz="1200" spc="240">
                <a:solidFill>
                  <a:srgbClr val="575757"/>
                </a:solidFill>
                <a:latin typeface="Lato Bold Bold"/>
              </a:rPr>
              <a:t>EDUCATION</a:t>
            </a:r>
          </a:p>
        </p:txBody>
      </p:sp>
      <p:sp>
        <p:nvSpPr>
          <p:cNvPr name="TextBox 21" id="21"/>
          <p:cNvSpPr txBox="true"/>
          <p:nvPr/>
        </p:nvSpPr>
        <p:spPr>
          <a:xfrm rot="0">
            <a:off x="3161496" y="3567607"/>
            <a:ext cx="2371538" cy="207557"/>
          </a:xfrm>
          <a:prstGeom prst="rect">
            <a:avLst/>
          </a:prstGeom>
        </p:spPr>
        <p:txBody>
          <a:bodyPr anchor="t" rtlCol="false" tIns="0" lIns="0" bIns="0" rIns="0">
            <a:spAutoFit/>
          </a:bodyPr>
          <a:lstStyle/>
          <a:p>
            <a:pPr>
              <a:lnSpc>
                <a:spcPts val="1679"/>
              </a:lnSpc>
            </a:pPr>
            <a:r>
              <a:rPr lang="en-US" sz="1200" spc="240">
                <a:solidFill>
                  <a:srgbClr val="575757"/>
                </a:solidFill>
                <a:latin typeface="Lato Bold Bold"/>
              </a:rPr>
              <a:t>WORK EXPERIENCE</a:t>
            </a:r>
          </a:p>
        </p:txBody>
      </p:sp>
      <p:sp>
        <p:nvSpPr>
          <p:cNvPr name="TextBox 22" id="22"/>
          <p:cNvSpPr txBox="true"/>
          <p:nvPr/>
        </p:nvSpPr>
        <p:spPr>
          <a:xfrm rot="0">
            <a:off x="639726" y="3999836"/>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Skill name here</a:t>
            </a:r>
          </a:p>
        </p:txBody>
      </p:sp>
      <p:sp>
        <p:nvSpPr>
          <p:cNvPr name="TextBox 23" id="23"/>
          <p:cNvSpPr txBox="true"/>
          <p:nvPr/>
        </p:nvSpPr>
        <p:spPr>
          <a:xfrm rot="0">
            <a:off x="639726" y="4276908"/>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Your Skill</a:t>
            </a:r>
          </a:p>
        </p:txBody>
      </p:sp>
      <p:sp>
        <p:nvSpPr>
          <p:cNvPr name="TextBox 24" id="24"/>
          <p:cNvSpPr txBox="true"/>
          <p:nvPr/>
        </p:nvSpPr>
        <p:spPr>
          <a:xfrm rot="0">
            <a:off x="639726" y="4553980"/>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Special skills</a:t>
            </a:r>
          </a:p>
        </p:txBody>
      </p:sp>
      <p:sp>
        <p:nvSpPr>
          <p:cNvPr name="TextBox 25" id="25"/>
          <p:cNvSpPr txBox="true"/>
          <p:nvPr/>
        </p:nvSpPr>
        <p:spPr>
          <a:xfrm rot="0">
            <a:off x="639726" y="4831052"/>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List your skills</a:t>
            </a:r>
          </a:p>
        </p:txBody>
      </p:sp>
      <p:sp>
        <p:nvSpPr>
          <p:cNvPr name="TextBox 26" id="26"/>
          <p:cNvSpPr txBox="true"/>
          <p:nvPr/>
        </p:nvSpPr>
        <p:spPr>
          <a:xfrm rot="0">
            <a:off x="639726" y="5798156"/>
            <a:ext cx="1900342" cy="148483"/>
          </a:xfrm>
          <a:prstGeom prst="rect">
            <a:avLst/>
          </a:prstGeom>
        </p:spPr>
        <p:txBody>
          <a:bodyPr anchor="t" rtlCol="false" tIns="0" lIns="0" bIns="0" rIns="0">
            <a:spAutoFit/>
          </a:bodyPr>
          <a:lstStyle/>
          <a:p>
            <a:pPr>
              <a:lnSpc>
                <a:spcPts val="1260"/>
              </a:lnSpc>
            </a:pPr>
            <a:r>
              <a:rPr lang="en-US" sz="900">
                <a:solidFill>
                  <a:srgbClr val="575757"/>
                </a:solidFill>
                <a:latin typeface="Roboto Bold"/>
              </a:rPr>
              <a:t>Your Degree Name</a:t>
            </a:r>
          </a:p>
        </p:txBody>
      </p:sp>
      <p:sp>
        <p:nvSpPr>
          <p:cNvPr name="TextBox 27" id="27"/>
          <p:cNvSpPr txBox="true"/>
          <p:nvPr/>
        </p:nvSpPr>
        <p:spPr>
          <a:xfrm rot="0">
            <a:off x="639726" y="5999028"/>
            <a:ext cx="1900342" cy="191135"/>
          </a:xfrm>
          <a:prstGeom prst="rect">
            <a:avLst/>
          </a:prstGeom>
        </p:spPr>
        <p:txBody>
          <a:bodyPr anchor="t" rtlCol="false" tIns="0" lIns="0" bIns="0" rIns="0">
            <a:spAutoFit/>
          </a:bodyPr>
          <a:lstStyle/>
          <a:p>
            <a:pPr>
              <a:lnSpc>
                <a:spcPts val="1540"/>
              </a:lnSpc>
            </a:pPr>
            <a:r>
              <a:rPr lang="en-US" sz="1100">
                <a:solidFill>
                  <a:srgbClr val="575757"/>
                </a:solidFill>
                <a:latin typeface="Roboto Bold"/>
              </a:rPr>
              <a:t>Your Institution Name</a:t>
            </a:r>
          </a:p>
        </p:txBody>
      </p:sp>
      <p:sp>
        <p:nvSpPr>
          <p:cNvPr name="TextBox 28" id="28"/>
          <p:cNvSpPr txBox="true"/>
          <p:nvPr/>
        </p:nvSpPr>
        <p:spPr>
          <a:xfrm rot="0">
            <a:off x="639726" y="6323512"/>
            <a:ext cx="1900342" cy="143627"/>
          </a:xfrm>
          <a:prstGeom prst="rect">
            <a:avLst/>
          </a:prstGeom>
        </p:spPr>
        <p:txBody>
          <a:bodyPr anchor="t" rtlCol="false" tIns="0" lIns="0" bIns="0" rIns="0">
            <a:spAutoFit/>
          </a:bodyPr>
          <a:lstStyle/>
          <a:p>
            <a:pPr>
              <a:lnSpc>
                <a:spcPts val="1120"/>
              </a:lnSpc>
            </a:pPr>
            <a:r>
              <a:rPr lang="en-US" sz="800">
                <a:solidFill>
                  <a:srgbClr val="575757"/>
                </a:solidFill>
                <a:latin typeface="Roboto Bold"/>
              </a:rPr>
              <a:t>2016-2018</a:t>
            </a:r>
          </a:p>
        </p:txBody>
      </p:sp>
      <p:sp>
        <p:nvSpPr>
          <p:cNvPr name="TextBox 29" id="29"/>
          <p:cNvSpPr txBox="true"/>
          <p:nvPr/>
        </p:nvSpPr>
        <p:spPr>
          <a:xfrm rot="0">
            <a:off x="639726" y="6600584"/>
            <a:ext cx="1900342" cy="279189"/>
          </a:xfrm>
          <a:prstGeom prst="rect">
            <a:avLst/>
          </a:prstGeom>
        </p:spPr>
        <p:txBody>
          <a:bodyPr anchor="t" rtlCol="false" tIns="0" lIns="0" bIns="0" rIns="0">
            <a:spAutoFit/>
          </a:bodyPr>
          <a:lstStyle/>
          <a:p>
            <a:pPr>
              <a:lnSpc>
                <a:spcPts val="1120"/>
              </a:lnSpc>
            </a:pPr>
            <a:r>
              <a:rPr lang="en-US" sz="800">
                <a:solidFill>
                  <a:srgbClr val="575757"/>
                </a:solidFill>
                <a:latin typeface="Roboto"/>
              </a:rPr>
              <a:t>Lorem ipsum dolor sit amet, consectetur adipiscing elit. </a:t>
            </a:r>
          </a:p>
        </p:txBody>
      </p:sp>
      <p:sp>
        <p:nvSpPr>
          <p:cNvPr name="TextBox 30" id="30"/>
          <p:cNvSpPr txBox="true"/>
          <p:nvPr/>
        </p:nvSpPr>
        <p:spPr>
          <a:xfrm rot="0">
            <a:off x="639726" y="7232199"/>
            <a:ext cx="1900342" cy="148483"/>
          </a:xfrm>
          <a:prstGeom prst="rect">
            <a:avLst/>
          </a:prstGeom>
        </p:spPr>
        <p:txBody>
          <a:bodyPr anchor="t" rtlCol="false" tIns="0" lIns="0" bIns="0" rIns="0">
            <a:spAutoFit/>
          </a:bodyPr>
          <a:lstStyle/>
          <a:p>
            <a:pPr>
              <a:lnSpc>
                <a:spcPts val="1260"/>
              </a:lnSpc>
            </a:pPr>
            <a:r>
              <a:rPr lang="en-US" sz="900">
                <a:solidFill>
                  <a:srgbClr val="575757"/>
                </a:solidFill>
                <a:latin typeface="Roboto Bold"/>
              </a:rPr>
              <a:t>Your Degree Name</a:t>
            </a:r>
          </a:p>
        </p:txBody>
      </p:sp>
      <p:sp>
        <p:nvSpPr>
          <p:cNvPr name="TextBox 31" id="31"/>
          <p:cNvSpPr txBox="true"/>
          <p:nvPr/>
        </p:nvSpPr>
        <p:spPr>
          <a:xfrm rot="0">
            <a:off x="639726" y="7433071"/>
            <a:ext cx="1900342" cy="191135"/>
          </a:xfrm>
          <a:prstGeom prst="rect">
            <a:avLst/>
          </a:prstGeom>
        </p:spPr>
        <p:txBody>
          <a:bodyPr anchor="t" rtlCol="false" tIns="0" lIns="0" bIns="0" rIns="0">
            <a:spAutoFit/>
          </a:bodyPr>
          <a:lstStyle/>
          <a:p>
            <a:pPr>
              <a:lnSpc>
                <a:spcPts val="1540"/>
              </a:lnSpc>
            </a:pPr>
            <a:r>
              <a:rPr lang="en-US" sz="1100">
                <a:solidFill>
                  <a:srgbClr val="575757"/>
                </a:solidFill>
                <a:latin typeface="Roboto Bold"/>
              </a:rPr>
              <a:t>Your Institution Name</a:t>
            </a:r>
          </a:p>
        </p:txBody>
      </p:sp>
      <p:sp>
        <p:nvSpPr>
          <p:cNvPr name="TextBox 32" id="32"/>
          <p:cNvSpPr txBox="true"/>
          <p:nvPr/>
        </p:nvSpPr>
        <p:spPr>
          <a:xfrm rot="0">
            <a:off x="639726" y="7757556"/>
            <a:ext cx="1900342" cy="143627"/>
          </a:xfrm>
          <a:prstGeom prst="rect">
            <a:avLst/>
          </a:prstGeom>
        </p:spPr>
        <p:txBody>
          <a:bodyPr anchor="t" rtlCol="false" tIns="0" lIns="0" bIns="0" rIns="0">
            <a:spAutoFit/>
          </a:bodyPr>
          <a:lstStyle/>
          <a:p>
            <a:pPr>
              <a:lnSpc>
                <a:spcPts val="1120"/>
              </a:lnSpc>
            </a:pPr>
            <a:r>
              <a:rPr lang="en-US" sz="800">
                <a:solidFill>
                  <a:srgbClr val="575757"/>
                </a:solidFill>
                <a:latin typeface="Roboto Bold"/>
              </a:rPr>
              <a:t>2016-2018</a:t>
            </a:r>
          </a:p>
        </p:txBody>
      </p:sp>
      <p:sp>
        <p:nvSpPr>
          <p:cNvPr name="TextBox 33" id="33"/>
          <p:cNvSpPr txBox="true"/>
          <p:nvPr/>
        </p:nvSpPr>
        <p:spPr>
          <a:xfrm rot="0">
            <a:off x="639726" y="8034628"/>
            <a:ext cx="1900342" cy="279189"/>
          </a:xfrm>
          <a:prstGeom prst="rect">
            <a:avLst/>
          </a:prstGeom>
        </p:spPr>
        <p:txBody>
          <a:bodyPr anchor="t" rtlCol="false" tIns="0" lIns="0" bIns="0" rIns="0">
            <a:spAutoFit/>
          </a:bodyPr>
          <a:lstStyle/>
          <a:p>
            <a:pPr>
              <a:lnSpc>
                <a:spcPts val="1120"/>
              </a:lnSpc>
            </a:pPr>
            <a:r>
              <a:rPr lang="en-US" sz="800">
                <a:solidFill>
                  <a:srgbClr val="575757"/>
                </a:solidFill>
                <a:latin typeface="Roboto"/>
              </a:rPr>
              <a:t>Lorem ipsum dolor sit amet, consectetur adipiscing elit. </a:t>
            </a:r>
          </a:p>
        </p:txBody>
      </p:sp>
      <p:sp>
        <p:nvSpPr>
          <p:cNvPr name="TextBox 34" id="34"/>
          <p:cNvSpPr txBox="true"/>
          <p:nvPr/>
        </p:nvSpPr>
        <p:spPr>
          <a:xfrm rot="0">
            <a:off x="3161496" y="3864366"/>
            <a:ext cx="1900342" cy="191040"/>
          </a:xfrm>
          <a:prstGeom prst="rect">
            <a:avLst/>
          </a:prstGeom>
        </p:spPr>
        <p:txBody>
          <a:bodyPr anchor="t" rtlCol="false" tIns="0" lIns="0" bIns="0" rIns="0">
            <a:spAutoFit/>
          </a:bodyPr>
          <a:lstStyle/>
          <a:p>
            <a:pPr>
              <a:lnSpc>
                <a:spcPts val="1540"/>
              </a:lnSpc>
            </a:pPr>
            <a:r>
              <a:rPr lang="en-US" sz="1100">
                <a:solidFill>
                  <a:srgbClr val="575757"/>
                </a:solidFill>
                <a:latin typeface="Roboto Bold"/>
              </a:rPr>
              <a:t>Your Job Position</a:t>
            </a:r>
          </a:p>
        </p:txBody>
      </p:sp>
      <p:sp>
        <p:nvSpPr>
          <p:cNvPr name="TextBox 35" id="35"/>
          <p:cNvSpPr txBox="true"/>
          <p:nvPr/>
        </p:nvSpPr>
        <p:spPr>
          <a:xfrm rot="0">
            <a:off x="3161496" y="4188851"/>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Company name</a:t>
            </a:r>
          </a:p>
        </p:txBody>
      </p:sp>
      <p:sp>
        <p:nvSpPr>
          <p:cNvPr name="TextBox 36" id="36"/>
          <p:cNvSpPr txBox="true"/>
          <p:nvPr/>
        </p:nvSpPr>
        <p:spPr>
          <a:xfrm rot="0">
            <a:off x="3161496" y="4465923"/>
            <a:ext cx="3792657" cy="2175728"/>
          </a:xfrm>
          <a:prstGeom prst="rect">
            <a:avLst/>
          </a:prstGeom>
        </p:spPr>
        <p:txBody>
          <a:bodyPr anchor="t" rtlCol="false" tIns="0" lIns="0" bIns="0" rIns="0">
            <a:spAutoFit/>
          </a:bodyPr>
          <a:lstStyle/>
          <a:p>
            <a:pPr marL="172721" indent="-86360" lvl="1">
              <a:lnSpc>
                <a:spcPts val="1120"/>
              </a:lnSpc>
              <a:buFont typeface="Arial"/>
              <a:buChar char="•"/>
            </a:pPr>
            <a:r>
              <a:rPr lang="en-US" sz="800">
                <a:solidFill>
                  <a:srgbClr val="575757"/>
                </a:solidFill>
                <a:latin typeface="Roboto"/>
              </a:rPr>
              <a:t>Lorem ipsum dolor sit amet, consectetur adipiscing elit. Aliquam sagittis pretium nisl, nec commodo est. </a:t>
            </a:r>
          </a:p>
          <a:p>
            <a:pPr marL="172721" indent="-86360" lvl="1">
              <a:lnSpc>
                <a:spcPts val="1120"/>
              </a:lnSpc>
              <a:buFont typeface="Arial"/>
              <a:buChar char="•"/>
            </a:pPr>
            <a:r>
              <a:rPr lang="en-US" sz="800">
                <a:solidFill>
                  <a:srgbClr val="575757"/>
                </a:solidFill>
                <a:latin typeface="Roboto"/>
              </a:rPr>
              <a:t>Fusce laoreet consequat sapien, eu fermentum ex pulvinar eget. Praesent hendrerit nulla in varius pharetra. Fusce facilisis venenatis lacus in lobortis. Fusce vulputate iaculis mauris. </a:t>
            </a:r>
          </a:p>
          <a:p>
            <a:pPr marL="172721" indent="-86360" lvl="1">
              <a:lnSpc>
                <a:spcPts val="1120"/>
              </a:lnSpc>
              <a:buFont typeface="Arial"/>
              <a:buChar char="•"/>
            </a:pPr>
            <a:r>
              <a:rPr lang="en-US" sz="800">
                <a:solidFill>
                  <a:srgbClr val="575757"/>
                </a:solidFill>
                <a:latin typeface="Roboto"/>
              </a:rPr>
              <a:t>Nunc risus arcu, tempor vel dignissim porta, vulputate id quam. Vestibulum pellentesque augue in lobortis ullamcorper. </a:t>
            </a:r>
          </a:p>
          <a:p>
            <a:pPr marL="172721" indent="-86360" lvl="1">
              <a:lnSpc>
                <a:spcPts val="1120"/>
              </a:lnSpc>
              <a:buFont typeface="Arial"/>
              <a:buChar char="•"/>
            </a:pPr>
            <a:r>
              <a:rPr lang="en-US" sz="800">
                <a:solidFill>
                  <a:srgbClr val="575757"/>
                </a:solidFill>
                <a:latin typeface="Roboto"/>
              </a:rPr>
              <a:t>In eleifend nisl faucibus molestie porttitor. </a:t>
            </a:r>
          </a:p>
          <a:p>
            <a:pPr marL="172721" indent="-86360" lvl="1">
              <a:lnSpc>
                <a:spcPts val="1120"/>
              </a:lnSpc>
              <a:buFont typeface="Arial"/>
              <a:buChar char="•"/>
            </a:pPr>
            <a:r>
              <a:rPr lang="en-US" sz="800">
                <a:solidFill>
                  <a:srgbClr val="575757"/>
                </a:solidFill>
                <a:latin typeface="Roboto"/>
              </a:rPr>
              <a:t>Fusce nec tristique est. Aliquam erat volutpat. </a:t>
            </a:r>
          </a:p>
          <a:p>
            <a:pPr marL="172721" indent="-86360" lvl="1">
              <a:lnSpc>
                <a:spcPts val="1120"/>
              </a:lnSpc>
              <a:buFont typeface="Arial"/>
              <a:buChar char="•"/>
            </a:pPr>
            <a:r>
              <a:rPr lang="en-US" sz="800">
                <a:solidFill>
                  <a:srgbClr val="575757"/>
                </a:solidFill>
                <a:latin typeface="Roboto"/>
              </a:rPr>
              <a:t>Aenean nisi neque, rhoncus in ex eget, egestas pharetra sapien. In vehicula efficitur risus a eleifend. </a:t>
            </a:r>
          </a:p>
          <a:p>
            <a:pPr marL="172721" indent="-86360" lvl="1">
              <a:lnSpc>
                <a:spcPts val="1120"/>
              </a:lnSpc>
              <a:buFont typeface="Arial"/>
              <a:buChar char="•"/>
            </a:pPr>
            <a:r>
              <a:rPr lang="en-US" sz="800">
                <a:solidFill>
                  <a:srgbClr val="575757"/>
                </a:solidFill>
                <a:latin typeface="Roboto"/>
              </a:rPr>
              <a:t>Sed non efficitur libero. Fusce dui nunc, accumsan sodales semper mattis, fringilla vitae nisl. </a:t>
            </a:r>
          </a:p>
          <a:p>
            <a:pPr marL="172721" indent="-86360" lvl="1">
              <a:lnSpc>
                <a:spcPts val="1120"/>
              </a:lnSpc>
              <a:buFont typeface="Arial"/>
              <a:buChar char="•"/>
            </a:pPr>
            <a:r>
              <a:rPr lang="en-US" sz="800">
                <a:solidFill>
                  <a:srgbClr val="575757"/>
                </a:solidFill>
                <a:latin typeface="Roboto"/>
              </a:rPr>
              <a:t>Maecenas sed nulla eget velit tristique pharetra. Praesent a scelerisque orci.</a:t>
            </a:r>
          </a:p>
          <a:p>
            <a:pPr marL="172721" indent="-86360" lvl="1">
              <a:lnSpc>
                <a:spcPts val="1120"/>
              </a:lnSpc>
              <a:buFont typeface="Arial"/>
              <a:buChar char="•"/>
            </a:pPr>
            <a:r>
              <a:rPr lang="en-US" sz="800">
                <a:solidFill>
                  <a:srgbClr val="575757"/>
                </a:solidFill>
                <a:latin typeface="Roboto"/>
              </a:rPr>
              <a:t>Aliquam sagittis mi ut neque auctor, et consectetur massa placerat. </a:t>
            </a:r>
          </a:p>
          <a:p>
            <a:pPr marL="172721" indent="-86360" lvl="1">
              <a:lnSpc>
                <a:spcPts val="1120"/>
              </a:lnSpc>
              <a:buFont typeface="Arial"/>
              <a:buChar char="•"/>
            </a:pPr>
            <a:r>
              <a:rPr lang="en-US" sz="800">
                <a:solidFill>
                  <a:srgbClr val="575757"/>
                </a:solidFill>
                <a:latin typeface="Roboto"/>
              </a:rPr>
              <a:t>Nulla sit amet tortor in purus auctor tristique. Cras euismod metus at augue.</a:t>
            </a:r>
          </a:p>
        </p:txBody>
      </p:sp>
      <p:sp>
        <p:nvSpPr>
          <p:cNvPr name="TextBox 37" id="37"/>
          <p:cNvSpPr txBox="true"/>
          <p:nvPr/>
        </p:nvSpPr>
        <p:spPr>
          <a:xfrm rot="0">
            <a:off x="5053811" y="4175305"/>
            <a:ext cx="1900342" cy="143627"/>
          </a:xfrm>
          <a:prstGeom prst="rect">
            <a:avLst/>
          </a:prstGeom>
        </p:spPr>
        <p:txBody>
          <a:bodyPr anchor="t" rtlCol="false" tIns="0" lIns="0" bIns="0" rIns="0">
            <a:spAutoFit/>
          </a:bodyPr>
          <a:lstStyle/>
          <a:p>
            <a:pPr algn="r">
              <a:lnSpc>
                <a:spcPts val="1120"/>
              </a:lnSpc>
            </a:pPr>
            <a:r>
              <a:rPr lang="en-US" sz="800">
                <a:solidFill>
                  <a:srgbClr val="575757"/>
                </a:solidFill>
                <a:latin typeface="Roboto Bold"/>
              </a:rPr>
              <a:t>2020-2022</a:t>
            </a:r>
          </a:p>
        </p:txBody>
      </p:sp>
      <p:sp>
        <p:nvSpPr>
          <p:cNvPr name="TextBox 38" id="38"/>
          <p:cNvSpPr txBox="true"/>
          <p:nvPr/>
        </p:nvSpPr>
        <p:spPr>
          <a:xfrm rot="0">
            <a:off x="3161496" y="2166796"/>
            <a:ext cx="3792657" cy="956525"/>
          </a:xfrm>
          <a:prstGeom prst="rect">
            <a:avLst/>
          </a:prstGeom>
        </p:spPr>
        <p:txBody>
          <a:bodyPr anchor="t" rtlCol="false" tIns="0" lIns="0" bIns="0" rIns="0">
            <a:spAutoFit/>
          </a:bodyPr>
          <a:lstStyle/>
          <a:p>
            <a:pPr>
              <a:lnSpc>
                <a:spcPts val="1120"/>
              </a:lnSpc>
            </a:pPr>
            <a:r>
              <a:rPr lang="en-US" sz="800">
                <a:solidFill>
                  <a:srgbClr val="575757"/>
                </a:solidFill>
                <a:latin typeface="Roboto"/>
              </a:rPr>
              <a:t>Lorem ipsum dolor sit amet, consectetur adipiscing elit. Aliquam sagittis pretium nisl, nec commodo est. Fusce laoreet consequat sapien, eu fermentum ex pulvinar eget. Praesent hendrerit nulla in varius pharetra. Fusce facilisis venenatis lacus in lobortis. Fusce vulputate iaculis mauris. Nunc risus arcu, tempor vel dignissim porta, vulputate id quam. Vestibulum pellentesque augue in lobortis ullamcorper. </a:t>
            </a:r>
            <a:r>
              <a:rPr lang="en-US" sz="800">
                <a:solidFill>
                  <a:srgbClr val="575757"/>
                </a:solidFill>
                <a:latin typeface="Roboto"/>
              </a:rPr>
              <a:t>In eleifend nisl faucibus molestie porttitor.   augue in lobortis ullamcorper. In eleifend nisl faucibus molestie porttitor. </a:t>
            </a:r>
          </a:p>
        </p:txBody>
      </p:sp>
      <p:sp>
        <p:nvSpPr>
          <p:cNvPr name="TextBox 39" id="39"/>
          <p:cNvSpPr txBox="true"/>
          <p:nvPr/>
        </p:nvSpPr>
        <p:spPr>
          <a:xfrm rot="0">
            <a:off x="639726" y="8706458"/>
            <a:ext cx="1317430" cy="207557"/>
          </a:xfrm>
          <a:prstGeom prst="rect">
            <a:avLst/>
          </a:prstGeom>
        </p:spPr>
        <p:txBody>
          <a:bodyPr anchor="t" rtlCol="false" tIns="0" lIns="0" bIns="0" rIns="0">
            <a:spAutoFit/>
          </a:bodyPr>
          <a:lstStyle/>
          <a:p>
            <a:pPr>
              <a:lnSpc>
                <a:spcPts val="1679"/>
              </a:lnSpc>
            </a:pPr>
            <a:r>
              <a:rPr lang="en-US" sz="1200" spc="240">
                <a:solidFill>
                  <a:srgbClr val="575757"/>
                </a:solidFill>
                <a:latin typeface="Lato Bold Bold"/>
              </a:rPr>
              <a:t>LANGUAGES</a:t>
            </a:r>
          </a:p>
        </p:txBody>
      </p:sp>
      <p:sp>
        <p:nvSpPr>
          <p:cNvPr name="TextBox 40" id="40"/>
          <p:cNvSpPr txBox="true"/>
          <p:nvPr/>
        </p:nvSpPr>
        <p:spPr>
          <a:xfrm rot="0">
            <a:off x="639726" y="9047453"/>
            <a:ext cx="634841"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English</a:t>
            </a:r>
          </a:p>
        </p:txBody>
      </p:sp>
      <p:sp>
        <p:nvSpPr>
          <p:cNvPr name="TextBox 41" id="41"/>
          <p:cNvSpPr txBox="true"/>
          <p:nvPr/>
        </p:nvSpPr>
        <p:spPr>
          <a:xfrm rot="0">
            <a:off x="639726" y="9324525"/>
            <a:ext cx="634841"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German</a:t>
            </a:r>
          </a:p>
        </p:txBody>
      </p:sp>
      <p:sp>
        <p:nvSpPr>
          <p:cNvPr name="TextBox 42" id="42"/>
          <p:cNvSpPr txBox="true"/>
          <p:nvPr/>
        </p:nvSpPr>
        <p:spPr>
          <a:xfrm rot="0">
            <a:off x="639726" y="9601597"/>
            <a:ext cx="634841"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Spanish</a:t>
            </a:r>
          </a:p>
        </p:txBody>
      </p:sp>
      <p:sp>
        <p:nvSpPr>
          <p:cNvPr name="TextBox 43" id="43"/>
          <p:cNvSpPr txBox="true"/>
          <p:nvPr/>
        </p:nvSpPr>
        <p:spPr>
          <a:xfrm rot="0">
            <a:off x="1459579" y="689325"/>
            <a:ext cx="4640842" cy="523736"/>
          </a:xfrm>
          <a:prstGeom prst="rect">
            <a:avLst/>
          </a:prstGeom>
        </p:spPr>
        <p:txBody>
          <a:bodyPr anchor="t" rtlCol="false" tIns="0" lIns="0" bIns="0" rIns="0">
            <a:spAutoFit/>
          </a:bodyPr>
          <a:lstStyle/>
          <a:p>
            <a:pPr algn="ctr">
              <a:lnSpc>
                <a:spcPts val="4200"/>
              </a:lnSpc>
            </a:pPr>
            <a:r>
              <a:rPr lang="en-US" sz="3000" spc="600">
                <a:solidFill>
                  <a:srgbClr val="575757"/>
                </a:solidFill>
                <a:latin typeface="Lato Bold"/>
              </a:rPr>
              <a:t>YOUR FULL NAME</a:t>
            </a:r>
          </a:p>
        </p:txBody>
      </p:sp>
      <p:sp>
        <p:nvSpPr>
          <p:cNvPr name="TextBox 44" id="44"/>
          <p:cNvSpPr txBox="true"/>
          <p:nvPr/>
        </p:nvSpPr>
        <p:spPr>
          <a:xfrm rot="0">
            <a:off x="2659024" y="1254034"/>
            <a:ext cx="2241952" cy="207557"/>
          </a:xfrm>
          <a:prstGeom prst="rect">
            <a:avLst/>
          </a:prstGeom>
        </p:spPr>
        <p:txBody>
          <a:bodyPr anchor="t" rtlCol="false" tIns="0" lIns="0" bIns="0" rIns="0">
            <a:spAutoFit/>
          </a:bodyPr>
          <a:lstStyle/>
          <a:p>
            <a:pPr algn="ctr">
              <a:lnSpc>
                <a:spcPts val="1679"/>
              </a:lnSpc>
            </a:pPr>
            <a:r>
              <a:rPr lang="en-US" sz="1200" spc="240">
                <a:solidFill>
                  <a:srgbClr val="575757"/>
                </a:solidFill>
                <a:latin typeface="Roboto"/>
              </a:rPr>
              <a:t>PROFESSIONAL TITLE</a:t>
            </a:r>
          </a:p>
        </p:txBody>
      </p:sp>
      <p:pic>
        <p:nvPicPr>
          <p:cNvPr name="Picture 45" id="45"/>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2701157" y="2763267"/>
            <a:ext cx="199358" cy="315986"/>
          </a:xfrm>
          <a:prstGeom prst="rect">
            <a:avLst/>
          </a:prstGeom>
        </p:spPr>
      </p:pic>
      <p:pic>
        <p:nvPicPr>
          <p:cNvPr name="Picture 46" id="46"/>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2701157" y="5634309"/>
            <a:ext cx="199358" cy="315986"/>
          </a:xfrm>
          <a:prstGeom prst="rect">
            <a:avLst/>
          </a:prstGeom>
        </p:spPr>
      </p:pic>
      <p:pic>
        <p:nvPicPr>
          <p:cNvPr name="Picture 47" id="47"/>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2701157" y="8505351"/>
            <a:ext cx="199358" cy="315986"/>
          </a:xfrm>
          <a:prstGeom prst="rect">
            <a:avLst/>
          </a:prstGeom>
        </p:spPr>
      </p:pic>
      <p:pic>
        <p:nvPicPr>
          <p:cNvPr name="Picture 48" id="48"/>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1298441" y="9031472"/>
            <a:ext cx="128868" cy="204258"/>
          </a:xfrm>
          <a:prstGeom prst="rect">
            <a:avLst/>
          </a:prstGeom>
        </p:spPr>
      </p:pic>
      <p:pic>
        <p:nvPicPr>
          <p:cNvPr name="Picture 49" id="49"/>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1487363" y="9031472"/>
            <a:ext cx="128868" cy="204258"/>
          </a:xfrm>
          <a:prstGeom prst="rect">
            <a:avLst/>
          </a:prstGeom>
        </p:spPr>
      </p:pic>
      <p:pic>
        <p:nvPicPr>
          <p:cNvPr name="Picture 50" id="50"/>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1673381" y="9031472"/>
            <a:ext cx="128868" cy="204258"/>
          </a:xfrm>
          <a:prstGeom prst="rect">
            <a:avLst/>
          </a:prstGeom>
        </p:spPr>
      </p:pic>
      <p:pic>
        <p:nvPicPr>
          <p:cNvPr name="Picture 51" id="51"/>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1859399" y="9031472"/>
            <a:ext cx="128868" cy="204258"/>
          </a:xfrm>
          <a:prstGeom prst="rect">
            <a:avLst/>
          </a:prstGeom>
        </p:spPr>
      </p:pic>
      <p:pic>
        <p:nvPicPr>
          <p:cNvPr name="Picture 52" id="52"/>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2045417" y="9031472"/>
            <a:ext cx="128868" cy="204258"/>
          </a:xfrm>
          <a:prstGeom prst="rect">
            <a:avLst/>
          </a:prstGeom>
        </p:spPr>
      </p:pic>
      <p:pic>
        <p:nvPicPr>
          <p:cNvPr name="Picture 53" id="53"/>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1298441" y="9308544"/>
            <a:ext cx="128868" cy="204258"/>
          </a:xfrm>
          <a:prstGeom prst="rect">
            <a:avLst/>
          </a:prstGeom>
        </p:spPr>
      </p:pic>
      <p:pic>
        <p:nvPicPr>
          <p:cNvPr name="Picture 54" id="54"/>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1487363" y="9308544"/>
            <a:ext cx="128868" cy="204258"/>
          </a:xfrm>
          <a:prstGeom prst="rect">
            <a:avLst/>
          </a:prstGeom>
        </p:spPr>
      </p:pic>
      <p:pic>
        <p:nvPicPr>
          <p:cNvPr name="Picture 55" id="55"/>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1673381" y="9308544"/>
            <a:ext cx="128868" cy="204258"/>
          </a:xfrm>
          <a:prstGeom prst="rect">
            <a:avLst/>
          </a:prstGeom>
        </p:spPr>
      </p:pic>
      <p:pic>
        <p:nvPicPr>
          <p:cNvPr name="Picture 56" id="56"/>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0">
            <a:off x="1859399" y="9308544"/>
            <a:ext cx="128868" cy="204258"/>
          </a:xfrm>
          <a:prstGeom prst="rect">
            <a:avLst/>
          </a:prstGeom>
        </p:spPr>
      </p:pic>
      <p:pic>
        <p:nvPicPr>
          <p:cNvPr name="Picture 57" id="57"/>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0">
            <a:off x="2045417" y="9308544"/>
            <a:ext cx="128868" cy="204258"/>
          </a:xfrm>
          <a:prstGeom prst="rect">
            <a:avLst/>
          </a:prstGeom>
        </p:spPr>
      </p:pic>
      <p:pic>
        <p:nvPicPr>
          <p:cNvPr name="Picture 58" id="58"/>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1299893" y="9585616"/>
            <a:ext cx="128868" cy="204258"/>
          </a:xfrm>
          <a:prstGeom prst="rect">
            <a:avLst/>
          </a:prstGeom>
        </p:spPr>
      </p:pic>
      <p:pic>
        <p:nvPicPr>
          <p:cNvPr name="Picture 59" id="59"/>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1488815" y="9585616"/>
            <a:ext cx="128868" cy="204258"/>
          </a:xfrm>
          <a:prstGeom prst="rect">
            <a:avLst/>
          </a:prstGeom>
        </p:spPr>
      </p:pic>
      <p:pic>
        <p:nvPicPr>
          <p:cNvPr name="Picture 60" id="60"/>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0">
            <a:off x="1674833" y="9585616"/>
            <a:ext cx="128868" cy="204258"/>
          </a:xfrm>
          <a:prstGeom prst="rect">
            <a:avLst/>
          </a:prstGeom>
        </p:spPr>
      </p:pic>
      <p:pic>
        <p:nvPicPr>
          <p:cNvPr name="Picture 61" id="61"/>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0">
            <a:off x="1860851" y="9585616"/>
            <a:ext cx="128868" cy="204258"/>
          </a:xfrm>
          <a:prstGeom prst="rect">
            <a:avLst/>
          </a:prstGeom>
        </p:spPr>
      </p:pic>
      <p:pic>
        <p:nvPicPr>
          <p:cNvPr name="Picture 62" id="62"/>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0">
            <a:off x="2046869" y="9585616"/>
            <a:ext cx="128868" cy="204258"/>
          </a:xfrm>
          <a:prstGeom prst="rect">
            <a:avLst/>
          </a:prstGeom>
        </p:spPr>
      </p:pic>
      <p:sp>
        <p:nvSpPr>
          <p:cNvPr name="TextBox 63" id="63"/>
          <p:cNvSpPr txBox="true"/>
          <p:nvPr/>
        </p:nvSpPr>
        <p:spPr>
          <a:xfrm rot="0">
            <a:off x="3148165" y="6968033"/>
            <a:ext cx="1900342" cy="191040"/>
          </a:xfrm>
          <a:prstGeom prst="rect">
            <a:avLst/>
          </a:prstGeom>
        </p:spPr>
        <p:txBody>
          <a:bodyPr anchor="t" rtlCol="false" tIns="0" lIns="0" bIns="0" rIns="0">
            <a:spAutoFit/>
          </a:bodyPr>
          <a:lstStyle/>
          <a:p>
            <a:pPr>
              <a:lnSpc>
                <a:spcPts val="1540"/>
              </a:lnSpc>
            </a:pPr>
            <a:r>
              <a:rPr lang="en-US" sz="1100">
                <a:solidFill>
                  <a:srgbClr val="575757"/>
                </a:solidFill>
                <a:latin typeface="Roboto Bold"/>
              </a:rPr>
              <a:t>Your Job Position </a:t>
            </a:r>
          </a:p>
        </p:txBody>
      </p:sp>
      <p:sp>
        <p:nvSpPr>
          <p:cNvPr name="TextBox 64" id="64"/>
          <p:cNvSpPr txBox="true"/>
          <p:nvPr/>
        </p:nvSpPr>
        <p:spPr>
          <a:xfrm rot="0">
            <a:off x="3148165" y="7292518"/>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Company name</a:t>
            </a:r>
          </a:p>
        </p:txBody>
      </p:sp>
      <p:sp>
        <p:nvSpPr>
          <p:cNvPr name="TextBox 65" id="65"/>
          <p:cNvSpPr txBox="true"/>
          <p:nvPr/>
        </p:nvSpPr>
        <p:spPr>
          <a:xfrm rot="0">
            <a:off x="3148165" y="7569590"/>
            <a:ext cx="3792657" cy="2175728"/>
          </a:xfrm>
          <a:prstGeom prst="rect">
            <a:avLst/>
          </a:prstGeom>
        </p:spPr>
        <p:txBody>
          <a:bodyPr anchor="t" rtlCol="false" tIns="0" lIns="0" bIns="0" rIns="0">
            <a:spAutoFit/>
          </a:bodyPr>
          <a:lstStyle/>
          <a:p>
            <a:pPr marL="172721" indent="-86360" lvl="1">
              <a:lnSpc>
                <a:spcPts val="1120"/>
              </a:lnSpc>
              <a:buFont typeface="Arial"/>
              <a:buChar char="•"/>
            </a:pPr>
            <a:r>
              <a:rPr lang="en-US" sz="800">
                <a:solidFill>
                  <a:srgbClr val="575757"/>
                </a:solidFill>
                <a:latin typeface="Roboto"/>
              </a:rPr>
              <a:t>Lorem ipsum dolor sit amet, consectetur adipiscing elit. Aliquam sagittis pretium nisl, nec commodo est. </a:t>
            </a:r>
          </a:p>
          <a:p>
            <a:pPr marL="172721" indent="-86360" lvl="1">
              <a:lnSpc>
                <a:spcPts val="1120"/>
              </a:lnSpc>
              <a:buFont typeface="Arial"/>
              <a:buChar char="•"/>
            </a:pPr>
            <a:r>
              <a:rPr lang="en-US" sz="800">
                <a:solidFill>
                  <a:srgbClr val="575757"/>
                </a:solidFill>
                <a:latin typeface="Roboto"/>
              </a:rPr>
              <a:t>Fusce laoreet consequat sapien, eu fermentum ex pulvinar eget. Praesent hendrerit nulla in varius pharetra. Fusce facilisis venenatis lacus in lobortis. Fusce vulputate iaculis mauris. </a:t>
            </a:r>
          </a:p>
          <a:p>
            <a:pPr marL="172721" indent="-86360" lvl="1">
              <a:lnSpc>
                <a:spcPts val="1120"/>
              </a:lnSpc>
              <a:buFont typeface="Arial"/>
              <a:buChar char="•"/>
            </a:pPr>
            <a:r>
              <a:rPr lang="en-US" sz="800">
                <a:solidFill>
                  <a:srgbClr val="575757"/>
                </a:solidFill>
                <a:latin typeface="Roboto"/>
              </a:rPr>
              <a:t>Nunc risus arcu, tempor vel dignissim porta, vulputate id quam. Vestibulum pellentesque augue in lobortis ullamcorper. </a:t>
            </a:r>
          </a:p>
          <a:p>
            <a:pPr marL="172721" indent="-86360" lvl="1">
              <a:lnSpc>
                <a:spcPts val="1120"/>
              </a:lnSpc>
              <a:buFont typeface="Arial"/>
              <a:buChar char="•"/>
            </a:pPr>
            <a:r>
              <a:rPr lang="en-US" sz="800">
                <a:solidFill>
                  <a:srgbClr val="575757"/>
                </a:solidFill>
                <a:latin typeface="Roboto"/>
              </a:rPr>
              <a:t>In eleifend nisl faucibus molestie porttitor. </a:t>
            </a:r>
          </a:p>
          <a:p>
            <a:pPr marL="172721" indent="-86360" lvl="1">
              <a:lnSpc>
                <a:spcPts val="1120"/>
              </a:lnSpc>
              <a:buFont typeface="Arial"/>
              <a:buChar char="•"/>
            </a:pPr>
            <a:r>
              <a:rPr lang="en-US" sz="800">
                <a:solidFill>
                  <a:srgbClr val="575757"/>
                </a:solidFill>
                <a:latin typeface="Roboto"/>
              </a:rPr>
              <a:t>Fusce nec tristique est. Aliquam erat volutpat. </a:t>
            </a:r>
          </a:p>
          <a:p>
            <a:pPr marL="172721" indent="-86360" lvl="1">
              <a:lnSpc>
                <a:spcPts val="1120"/>
              </a:lnSpc>
              <a:buFont typeface="Arial"/>
              <a:buChar char="•"/>
            </a:pPr>
            <a:r>
              <a:rPr lang="en-US" sz="800">
                <a:solidFill>
                  <a:srgbClr val="575757"/>
                </a:solidFill>
                <a:latin typeface="Roboto"/>
              </a:rPr>
              <a:t>Aenean nisi neque, rhoncus in ex eget, egestas pharetra sapien. In vehicula efficitur risus a eleifend. </a:t>
            </a:r>
          </a:p>
          <a:p>
            <a:pPr marL="172721" indent="-86360" lvl="1">
              <a:lnSpc>
                <a:spcPts val="1120"/>
              </a:lnSpc>
              <a:buFont typeface="Arial"/>
              <a:buChar char="•"/>
            </a:pPr>
            <a:r>
              <a:rPr lang="en-US" sz="800">
                <a:solidFill>
                  <a:srgbClr val="575757"/>
                </a:solidFill>
                <a:latin typeface="Roboto"/>
              </a:rPr>
              <a:t>Sed non efficitur libero. Fusce dui nunc, accumsan sodales semper mattis, fringilla vitae nisl. </a:t>
            </a:r>
          </a:p>
          <a:p>
            <a:pPr marL="172721" indent="-86360" lvl="1">
              <a:lnSpc>
                <a:spcPts val="1120"/>
              </a:lnSpc>
              <a:buFont typeface="Arial"/>
              <a:buChar char="•"/>
            </a:pPr>
            <a:r>
              <a:rPr lang="en-US" sz="800">
                <a:solidFill>
                  <a:srgbClr val="575757"/>
                </a:solidFill>
                <a:latin typeface="Roboto"/>
              </a:rPr>
              <a:t>Maecenas sed nulla eget velit tristique pharetra. Praesent a scelerisque orci.</a:t>
            </a:r>
          </a:p>
          <a:p>
            <a:pPr marL="172721" indent="-86360" lvl="1">
              <a:lnSpc>
                <a:spcPts val="1120"/>
              </a:lnSpc>
              <a:buFont typeface="Arial"/>
              <a:buChar char="•"/>
            </a:pPr>
            <a:r>
              <a:rPr lang="en-US" sz="800">
                <a:solidFill>
                  <a:srgbClr val="575757"/>
                </a:solidFill>
                <a:latin typeface="Roboto"/>
              </a:rPr>
              <a:t>Aliquam sagittis mi ut neque auctor, et consectetur massa placerat. </a:t>
            </a:r>
          </a:p>
          <a:p>
            <a:pPr marL="172721" indent="-86360" lvl="1">
              <a:lnSpc>
                <a:spcPts val="1120"/>
              </a:lnSpc>
              <a:buFont typeface="Arial"/>
              <a:buChar char="•"/>
            </a:pPr>
            <a:r>
              <a:rPr lang="en-US" sz="800">
                <a:solidFill>
                  <a:srgbClr val="575757"/>
                </a:solidFill>
                <a:latin typeface="Roboto"/>
              </a:rPr>
              <a:t>Nulla sit amet tortor in purus auctor tristique. Cras euismod metus at augue.</a:t>
            </a:r>
          </a:p>
        </p:txBody>
      </p:sp>
      <p:sp>
        <p:nvSpPr>
          <p:cNvPr name="TextBox 66" id="66"/>
          <p:cNvSpPr txBox="true"/>
          <p:nvPr/>
        </p:nvSpPr>
        <p:spPr>
          <a:xfrm rot="0">
            <a:off x="5040480" y="7278972"/>
            <a:ext cx="1900342" cy="143627"/>
          </a:xfrm>
          <a:prstGeom prst="rect">
            <a:avLst/>
          </a:prstGeom>
        </p:spPr>
        <p:txBody>
          <a:bodyPr anchor="t" rtlCol="false" tIns="0" lIns="0" bIns="0" rIns="0">
            <a:spAutoFit/>
          </a:bodyPr>
          <a:lstStyle/>
          <a:p>
            <a:pPr algn="r">
              <a:lnSpc>
                <a:spcPts val="1120"/>
              </a:lnSpc>
            </a:pPr>
            <a:r>
              <a:rPr lang="en-US" sz="800">
                <a:solidFill>
                  <a:srgbClr val="575757"/>
                </a:solidFill>
                <a:latin typeface="Roboto Bold"/>
              </a:rPr>
              <a:t>2020-2022</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19544" y="2209123"/>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123-456-7890</a:t>
            </a:r>
          </a:p>
        </p:txBody>
      </p:sp>
      <p:sp>
        <p:nvSpPr>
          <p:cNvPr name="TextBox 3" id="3"/>
          <p:cNvSpPr txBox="true"/>
          <p:nvPr/>
        </p:nvSpPr>
        <p:spPr>
          <a:xfrm rot="0">
            <a:off x="919544" y="2486195"/>
            <a:ext cx="1900342" cy="143627"/>
          </a:xfrm>
          <a:prstGeom prst="rect">
            <a:avLst/>
          </a:prstGeom>
        </p:spPr>
        <p:txBody>
          <a:bodyPr anchor="t" rtlCol="false" tIns="0" lIns="0" bIns="0" rIns="0">
            <a:spAutoFit/>
          </a:bodyPr>
          <a:lstStyle/>
          <a:p>
            <a:pPr>
              <a:lnSpc>
                <a:spcPts val="1120"/>
              </a:lnSpc>
            </a:pPr>
            <a:r>
              <a:rPr lang="en-US" sz="800">
                <a:solidFill>
                  <a:srgbClr val="575757"/>
                </a:solidFill>
                <a:latin typeface="Roboto"/>
              </a:rPr>
              <a:t>youremail@emailpro.com</a:t>
            </a:r>
          </a:p>
        </p:txBody>
      </p:sp>
      <p:sp>
        <p:nvSpPr>
          <p:cNvPr name="TextBox 4" id="4"/>
          <p:cNvSpPr txBox="true"/>
          <p:nvPr/>
        </p:nvSpPr>
        <p:spPr>
          <a:xfrm rot="0">
            <a:off x="919544" y="2763267"/>
            <a:ext cx="1900342" cy="143627"/>
          </a:xfrm>
          <a:prstGeom prst="rect">
            <a:avLst/>
          </a:prstGeom>
        </p:spPr>
        <p:txBody>
          <a:bodyPr anchor="t" rtlCol="false" tIns="0" lIns="0" bIns="0" rIns="0">
            <a:spAutoFit/>
          </a:bodyPr>
          <a:lstStyle/>
          <a:p>
            <a:pPr>
              <a:lnSpc>
                <a:spcPts val="1120"/>
              </a:lnSpc>
            </a:pPr>
            <a:r>
              <a:rPr lang="en-US" sz="800">
                <a:solidFill>
                  <a:srgbClr val="575757"/>
                </a:solidFill>
                <a:latin typeface="Roboto"/>
              </a:rPr>
              <a:t>@LinkedinProfile</a:t>
            </a:r>
          </a:p>
        </p:txBody>
      </p:sp>
      <p:sp>
        <p:nvSpPr>
          <p:cNvPr name="TextBox 5" id="5"/>
          <p:cNvSpPr txBox="true"/>
          <p:nvPr/>
        </p:nvSpPr>
        <p:spPr>
          <a:xfrm rot="0">
            <a:off x="919544" y="3040339"/>
            <a:ext cx="1900342" cy="143627"/>
          </a:xfrm>
          <a:prstGeom prst="rect">
            <a:avLst/>
          </a:prstGeom>
        </p:spPr>
        <p:txBody>
          <a:bodyPr anchor="t" rtlCol="false" tIns="0" lIns="0" bIns="0" rIns="0">
            <a:spAutoFit/>
          </a:bodyPr>
          <a:lstStyle/>
          <a:p>
            <a:pPr>
              <a:lnSpc>
                <a:spcPts val="1120"/>
              </a:lnSpc>
            </a:pPr>
            <a:r>
              <a:rPr lang="en-US" sz="800">
                <a:solidFill>
                  <a:srgbClr val="575757"/>
                </a:solidFill>
                <a:latin typeface="Roboto"/>
              </a:rPr>
              <a:t>123 Your address , City</a:t>
            </a:r>
          </a:p>
        </p:txBody>
      </p:sp>
      <p:sp>
        <p:nvSpPr>
          <p:cNvPr name="AutoShape 6" id="6"/>
          <p:cNvSpPr/>
          <p:nvPr/>
        </p:nvSpPr>
        <p:spPr>
          <a:xfrm rot="-5400000">
            <a:off x="-1302974" y="5832189"/>
            <a:ext cx="8198096" cy="0"/>
          </a:xfrm>
          <a:prstGeom prst="line">
            <a:avLst/>
          </a:prstGeom>
          <a:ln cap="flat" w="9525">
            <a:solidFill>
              <a:srgbClr val="575757"/>
            </a:solidFill>
            <a:prstDash val="solid"/>
            <a:headEnd type="none" len="sm" w="sm"/>
            <a:tailEnd type="none" len="sm" w="sm"/>
          </a:ln>
        </p:spPr>
      </p:sp>
      <p:sp>
        <p:nvSpPr>
          <p:cNvPr name="AutoShape 7" id="7"/>
          <p:cNvSpPr/>
          <p:nvPr/>
        </p:nvSpPr>
        <p:spPr>
          <a:xfrm rot="-10800000">
            <a:off x="639726" y="1728379"/>
            <a:ext cx="6314427" cy="0"/>
          </a:xfrm>
          <a:prstGeom prst="line">
            <a:avLst/>
          </a:prstGeom>
          <a:ln cap="flat" w="9525">
            <a:solidFill>
              <a:srgbClr val="575757"/>
            </a:solidFill>
            <a:prstDash val="solid"/>
            <a:headEnd type="none" len="sm" w="sm"/>
            <a:tailEnd type="none" len="sm" w="sm"/>
          </a:ln>
        </p:spPr>
      </p:sp>
      <p:sp>
        <p:nvSpPr>
          <p:cNvPr name="AutoShape 8" id="8"/>
          <p:cNvSpPr/>
          <p:nvPr/>
        </p:nvSpPr>
        <p:spPr>
          <a:xfrm rot="-10800000">
            <a:off x="639726" y="3401662"/>
            <a:ext cx="1824142" cy="0"/>
          </a:xfrm>
          <a:prstGeom prst="line">
            <a:avLst/>
          </a:prstGeom>
          <a:ln cap="flat" w="9525">
            <a:solidFill>
              <a:srgbClr val="575757"/>
            </a:solidFill>
            <a:prstDash val="solid"/>
            <a:headEnd type="none" len="sm" w="sm"/>
            <a:tailEnd type="none" len="sm" w="sm"/>
          </a:ln>
        </p:spPr>
      </p:sp>
      <p:sp>
        <p:nvSpPr>
          <p:cNvPr name="AutoShape 9" id="9"/>
          <p:cNvSpPr/>
          <p:nvPr/>
        </p:nvSpPr>
        <p:spPr>
          <a:xfrm rot="-10800000">
            <a:off x="605847" y="9926475"/>
            <a:ext cx="6314427" cy="0"/>
          </a:xfrm>
          <a:prstGeom prst="line">
            <a:avLst/>
          </a:prstGeom>
          <a:ln cap="flat" w="9525">
            <a:solidFill>
              <a:srgbClr val="575757"/>
            </a:solidFill>
            <a:prstDash val="solid"/>
            <a:headEnd type="none" len="sm" w="sm"/>
            <a:tailEnd type="none" len="sm" w="sm"/>
          </a:ln>
        </p:spPr>
      </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65638" y="2205340"/>
            <a:ext cx="90362" cy="166556"/>
          </a:xfrm>
          <a:prstGeom prst="rect">
            <a:avLst/>
          </a:prstGeom>
        </p:spPr>
      </p:pic>
      <p:pic>
        <p:nvPicPr>
          <p:cNvPr name="Picture 11" id="1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639726" y="2763267"/>
            <a:ext cx="161361" cy="161361"/>
          </a:xfrm>
          <a:prstGeom prst="rect">
            <a:avLst/>
          </a:prstGeom>
        </p:spPr>
      </p:pic>
      <p:pic>
        <p:nvPicPr>
          <p:cNvPr name="Picture 12" id="12"/>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639726" y="2514770"/>
            <a:ext cx="161327" cy="115147"/>
          </a:xfrm>
          <a:prstGeom prst="rect">
            <a:avLst/>
          </a:prstGeom>
        </p:spPr>
      </p:pic>
      <p:pic>
        <p:nvPicPr>
          <p:cNvPr name="Picture 13" id="13"/>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0">
            <a:off x="663473" y="3042640"/>
            <a:ext cx="113833" cy="161361"/>
          </a:xfrm>
          <a:prstGeom prst="rect">
            <a:avLst/>
          </a:prstGeom>
        </p:spPr>
      </p:pic>
      <p:pic>
        <p:nvPicPr>
          <p:cNvPr name="Picture 14" id="14"/>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2701157" y="2763267"/>
            <a:ext cx="199358" cy="315986"/>
          </a:xfrm>
          <a:prstGeom prst="rect">
            <a:avLst/>
          </a:prstGeom>
        </p:spPr>
      </p:pic>
      <p:pic>
        <p:nvPicPr>
          <p:cNvPr name="Picture 15" id="15"/>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2701157" y="5634309"/>
            <a:ext cx="199358" cy="315986"/>
          </a:xfrm>
          <a:prstGeom prst="rect">
            <a:avLst/>
          </a:prstGeom>
        </p:spPr>
      </p:pic>
      <p:pic>
        <p:nvPicPr>
          <p:cNvPr name="Picture 16" id="16"/>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2701157" y="8505351"/>
            <a:ext cx="199358" cy="315986"/>
          </a:xfrm>
          <a:prstGeom prst="rect">
            <a:avLst/>
          </a:prstGeom>
        </p:spPr>
      </p:pic>
      <p:sp>
        <p:nvSpPr>
          <p:cNvPr name="AutoShape 17" id="17"/>
          <p:cNvSpPr/>
          <p:nvPr/>
        </p:nvSpPr>
        <p:spPr>
          <a:xfrm rot="-10800000">
            <a:off x="615914" y="7010516"/>
            <a:ext cx="1824142" cy="0"/>
          </a:xfrm>
          <a:prstGeom prst="line">
            <a:avLst/>
          </a:prstGeom>
          <a:ln cap="flat" w="9525">
            <a:solidFill>
              <a:srgbClr val="575757"/>
            </a:solidFill>
            <a:prstDash val="solid"/>
            <a:headEnd type="none" len="sm" w="sm"/>
            <a:tailEnd type="none" len="sm" w="sm"/>
          </a:ln>
        </p:spPr>
      </p:sp>
      <p:grpSp>
        <p:nvGrpSpPr>
          <p:cNvPr name="Group 18" id="18"/>
          <p:cNvGrpSpPr/>
          <p:nvPr/>
        </p:nvGrpSpPr>
        <p:grpSpPr>
          <a:xfrm rot="0">
            <a:off x="367212" y="7662591"/>
            <a:ext cx="2268000" cy="973570"/>
            <a:chOff x="0" y="0"/>
            <a:chExt cx="812800" cy="348906"/>
          </a:xfrm>
        </p:grpSpPr>
        <p:sp>
          <p:nvSpPr>
            <p:cNvPr name="Freeform 19" id="19"/>
            <p:cNvSpPr/>
            <p:nvPr/>
          </p:nvSpPr>
          <p:spPr>
            <a:xfrm>
              <a:off x="0" y="0"/>
              <a:ext cx="812800" cy="348906"/>
            </a:xfrm>
            <a:custGeom>
              <a:avLst/>
              <a:gdLst/>
              <a:ahLst/>
              <a:cxnLst/>
              <a:rect r="r" b="b" t="t" l="l"/>
              <a:pathLst>
                <a:path h="348906" w="812800">
                  <a:moveTo>
                    <a:pt x="0" y="0"/>
                  </a:moveTo>
                  <a:lnTo>
                    <a:pt x="812800" y="0"/>
                  </a:lnTo>
                  <a:lnTo>
                    <a:pt x="812800" y="348906"/>
                  </a:lnTo>
                  <a:lnTo>
                    <a:pt x="0" y="348906"/>
                  </a:lnTo>
                  <a:close/>
                </a:path>
              </a:pathLst>
            </a:custGeom>
            <a:solidFill>
              <a:srgbClr val="F1F1F1"/>
            </a:solidFill>
          </p:spPr>
        </p:sp>
        <p:sp>
          <p:nvSpPr>
            <p:cNvPr name="TextBox 20" id="20"/>
            <p:cNvSpPr txBox="true"/>
            <p:nvPr/>
          </p:nvSpPr>
          <p:spPr>
            <a:xfrm>
              <a:off x="0" y="-28575"/>
              <a:ext cx="812800" cy="841375"/>
            </a:xfrm>
            <a:prstGeom prst="rect">
              <a:avLst/>
            </a:prstGeom>
          </p:spPr>
          <p:txBody>
            <a:bodyPr anchor="ctr" rtlCol="false" tIns="50800" lIns="50800" bIns="50800" rIns="50800"/>
            <a:lstStyle/>
            <a:p>
              <a:pPr algn="ctr">
                <a:lnSpc>
                  <a:spcPts val="1679"/>
                </a:lnSpc>
              </a:pPr>
            </a:p>
          </p:txBody>
        </p:sp>
      </p:grpSp>
      <p:pic>
        <p:nvPicPr>
          <p:cNvPr name="Picture 21" id="21"/>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41825" y="8034913"/>
            <a:ext cx="90362" cy="166556"/>
          </a:xfrm>
          <a:prstGeom prst="rect">
            <a:avLst/>
          </a:prstGeom>
        </p:spPr>
      </p:pic>
      <p:pic>
        <p:nvPicPr>
          <p:cNvPr name="Picture 22" id="22"/>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615914" y="8344343"/>
            <a:ext cx="161327" cy="115147"/>
          </a:xfrm>
          <a:prstGeom prst="rect">
            <a:avLst/>
          </a:prstGeom>
        </p:spPr>
      </p:pic>
      <p:sp>
        <p:nvSpPr>
          <p:cNvPr name="TextBox 23" id="23"/>
          <p:cNvSpPr txBox="true"/>
          <p:nvPr/>
        </p:nvSpPr>
        <p:spPr>
          <a:xfrm rot="0">
            <a:off x="639726" y="1868128"/>
            <a:ext cx="1203129" cy="207557"/>
          </a:xfrm>
          <a:prstGeom prst="rect">
            <a:avLst/>
          </a:prstGeom>
        </p:spPr>
        <p:txBody>
          <a:bodyPr anchor="t" rtlCol="false" tIns="0" lIns="0" bIns="0" rIns="0">
            <a:spAutoFit/>
          </a:bodyPr>
          <a:lstStyle/>
          <a:p>
            <a:pPr>
              <a:lnSpc>
                <a:spcPts val="1679"/>
              </a:lnSpc>
            </a:pPr>
            <a:r>
              <a:rPr lang="en-US" sz="1200" spc="240">
                <a:solidFill>
                  <a:srgbClr val="575757"/>
                </a:solidFill>
                <a:latin typeface="Lato Bold Bold"/>
              </a:rPr>
              <a:t>CONTACT</a:t>
            </a:r>
          </a:p>
        </p:txBody>
      </p:sp>
      <p:sp>
        <p:nvSpPr>
          <p:cNvPr name="TextBox 24" id="24"/>
          <p:cNvSpPr txBox="true"/>
          <p:nvPr/>
        </p:nvSpPr>
        <p:spPr>
          <a:xfrm rot="0">
            <a:off x="1430627" y="689325"/>
            <a:ext cx="4698745" cy="523736"/>
          </a:xfrm>
          <a:prstGeom prst="rect">
            <a:avLst/>
          </a:prstGeom>
        </p:spPr>
        <p:txBody>
          <a:bodyPr anchor="t" rtlCol="false" tIns="0" lIns="0" bIns="0" rIns="0">
            <a:spAutoFit/>
          </a:bodyPr>
          <a:lstStyle/>
          <a:p>
            <a:pPr algn="ctr">
              <a:lnSpc>
                <a:spcPts val="4200"/>
              </a:lnSpc>
            </a:pPr>
            <a:r>
              <a:rPr lang="en-US" sz="3000" spc="600">
                <a:solidFill>
                  <a:srgbClr val="575757"/>
                </a:solidFill>
                <a:latin typeface="Lato Bold"/>
              </a:rPr>
              <a:t>YOUR FULL NAME</a:t>
            </a:r>
          </a:p>
        </p:txBody>
      </p:sp>
      <p:sp>
        <p:nvSpPr>
          <p:cNvPr name="TextBox 25" id="25"/>
          <p:cNvSpPr txBox="true"/>
          <p:nvPr/>
        </p:nvSpPr>
        <p:spPr>
          <a:xfrm rot="0">
            <a:off x="2659024" y="1254034"/>
            <a:ext cx="2241952" cy="207557"/>
          </a:xfrm>
          <a:prstGeom prst="rect">
            <a:avLst/>
          </a:prstGeom>
        </p:spPr>
        <p:txBody>
          <a:bodyPr anchor="t" rtlCol="false" tIns="0" lIns="0" bIns="0" rIns="0">
            <a:spAutoFit/>
          </a:bodyPr>
          <a:lstStyle/>
          <a:p>
            <a:pPr algn="ctr">
              <a:lnSpc>
                <a:spcPts val="1679"/>
              </a:lnSpc>
            </a:pPr>
            <a:r>
              <a:rPr lang="en-US" sz="1200" spc="240">
                <a:solidFill>
                  <a:srgbClr val="575757"/>
                </a:solidFill>
                <a:latin typeface="Roboto"/>
              </a:rPr>
              <a:t>PROFESSIONAL TITLE</a:t>
            </a:r>
          </a:p>
        </p:txBody>
      </p:sp>
      <p:sp>
        <p:nvSpPr>
          <p:cNvPr name="TextBox 26" id="26"/>
          <p:cNvSpPr txBox="true"/>
          <p:nvPr/>
        </p:nvSpPr>
        <p:spPr>
          <a:xfrm rot="0">
            <a:off x="3161496" y="1868128"/>
            <a:ext cx="2371538" cy="207557"/>
          </a:xfrm>
          <a:prstGeom prst="rect">
            <a:avLst/>
          </a:prstGeom>
        </p:spPr>
        <p:txBody>
          <a:bodyPr anchor="t" rtlCol="false" tIns="0" lIns="0" bIns="0" rIns="0">
            <a:spAutoFit/>
          </a:bodyPr>
          <a:lstStyle/>
          <a:p>
            <a:pPr>
              <a:lnSpc>
                <a:spcPts val="1679"/>
              </a:lnSpc>
            </a:pPr>
            <a:r>
              <a:rPr lang="en-US" sz="1200" spc="240">
                <a:solidFill>
                  <a:srgbClr val="575757"/>
                </a:solidFill>
                <a:latin typeface="Lato Bold Bold"/>
              </a:rPr>
              <a:t>WORK EXPERIENCE</a:t>
            </a:r>
          </a:p>
        </p:txBody>
      </p:sp>
      <p:sp>
        <p:nvSpPr>
          <p:cNvPr name="TextBox 27" id="27"/>
          <p:cNvSpPr txBox="true"/>
          <p:nvPr/>
        </p:nvSpPr>
        <p:spPr>
          <a:xfrm rot="0">
            <a:off x="639726" y="3684167"/>
            <a:ext cx="1317430" cy="207557"/>
          </a:xfrm>
          <a:prstGeom prst="rect">
            <a:avLst/>
          </a:prstGeom>
        </p:spPr>
        <p:txBody>
          <a:bodyPr anchor="t" rtlCol="false" tIns="0" lIns="0" bIns="0" rIns="0">
            <a:spAutoFit/>
          </a:bodyPr>
          <a:lstStyle/>
          <a:p>
            <a:pPr>
              <a:lnSpc>
                <a:spcPts val="1679"/>
              </a:lnSpc>
            </a:pPr>
            <a:r>
              <a:rPr lang="en-US" sz="1200" spc="240">
                <a:solidFill>
                  <a:srgbClr val="575757"/>
                </a:solidFill>
                <a:latin typeface="Lato Bold Bold"/>
              </a:rPr>
              <a:t>EXPERTISE</a:t>
            </a:r>
          </a:p>
        </p:txBody>
      </p:sp>
      <p:sp>
        <p:nvSpPr>
          <p:cNvPr name="TextBox 28" id="28"/>
          <p:cNvSpPr txBox="true"/>
          <p:nvPr/>
        </p:nvSpPr>
        <p:spPr>
          <a:xfrm rot="0">
            <a:off x="615914" y="7293021"/>
            <a:ext cx="1317430" cy="207557"/>
          </a:xfrm>
          <a:prstGeom prst="rect">
            <a:avLst/>
          </a:prstGeom>
        </p:spPr>
        <p:txBody>
          <a:bodyPr anchor="t" rtlCol="false" tIns="0" lIns="0" bIns="0" rIns="0">
            <a:spAutoFit/>
          </a:bodyPr>
          <a:lstStyle/>
          <a:p>
            <a:pPr>
              <a:lnSpc>
                <a:spcPts val="1679"/>
              </a:lnSpc>
            </a:pPr>
            <a:r>
              <a:rPr lang="en-US" sz="1200" spc="240">
                <a:solidFill>
                  <a:srgbClr val="575757"/>
                </a:solidFill>
                <a:latin typeface="Lato Bold Bold"/>
              </a:rPr>
              <a:t>REFERENCES</a:t>
            </a:r>
          </a:p>
        </p:txBody>
      </p:sp>
      <p:sp>
        <p:nvSpPr>
          <p:cNvPr name="TextBox 29" id="29"/>
          <p:cNvSpPr txBox="true"/>
          <p:nvPr/>
        </p:nvSpPr>
        <p:spPr>
          <a:xfrm rot="0">
            <a:off x="639726" y="4006112"/>
            <a:ext cx="1824142" cy="2853064"/>
          </a:xfrm>
          <a:prstGeom prst="rect">
            <a:avLst/>
          </a:prstGeom>
        </p:spPr>
        <p:txBody>
          <a:bodyPr anchor="t" rtlCol="false" tIns="0" lIns="0" bIns="0" rIns="0">
            <a:spAutoFit/>
          </a:bodyPr>
          <a:lstStyle/>
          <a:p>
            <a:pPr marL="172721" indent="-86360" lvl="1">
              <a:lnSpc>
                <a:spcPts val="1120"/>
              </a:lnSpc>
              <a:buFont typeface="Arial"/>
              <a:buChar char="•"/>
            </a:pPr>
            <a:r>
              <a:rPr lang="en-US" sz="800">
                <a:solidFill>
                  <a:srgbClr val="575757"/>
                </a:solidFill>
                <a:latin typeface="Roboto"/>
              </a:rPr>
              <a:t>Lorem ipsum dolor sit amet, consectetur adipiscing elit. Aliquam sagittis pretium nisl, nec commodo est. </a:t>
            </a:r>
          </a:p>
          <a:p>
            <a:pPr marL="172721" indent="-86360" lvl="1">
              <a:lnSpc>
                <a:spcPts val="1120"/>
              </a:lnSpc>
              <a:buFont typeface="Arial"/>
              <a:buChar char="•"/>
            </a:pPr>
            <a:r>
              <a:rPr lang="en-US" sz="800">
                <a:solidFill>
                  <a:srgbClr val="575757"/>
                </a:solidFill>
                <a:latin typeface="Roboto"/>
              </a:rPr>
              <a:t>Fusce laoreet consequat sapien, eu fermentum ex pulvinar eget. Praesent hendrerit nulla in varius pharetra. Fusce facilisis venenatis lacus in lobortis. Fusce vulputate iaculis mauris. </a:t>
            </a:r>
          </a:p>
          <a:p>
            <a:pPr marL="172721" indent="-86360" lvl="1">
              <a:lnSpc>
                <a:spcPts val="1120"/>
              </a:lnSpc>
              <a:buFont typeface="Arial"/>
              <a:buChar char="•"/>
            </a:pPr>
            <a:r>
              <a:rPr lang="en-US" sz="800">
                <a:solidFill>
                  <a:srgbClr val="575757"/>
                </a:solidFill>
                <a:latin typeface="Roboto"/>
              </a:rPr>
              <a:t>Nunc risus arcu, tempor vel dignissim porta, vulputate id quam. Vestibulum pellentesque augue in lobortis ullamcorper. </a:t>
            </a:r>
          </a:p>
          <a:p>
            <a:pPr marL="172721" indent="-86360" lvl="1">
              <a:lnSpc>
                <a:spcPts val="1120"/>
              </a:lnSpc>
              <a:buFont typeface="Arial"/>
              <a:buChar char="•"/>
            </a:pPr>
            <a:r>
              <a:rPr lang="en-US" sz="800">
                <a:solidFill>
                  <a:srgbClr val="575757"/>
                </a:solidFill>
                <a:latin typeface="Roboto"/>
              </a:rPr>
              <a:t>In eleifend nisl faucibus molestie porttitor. </a:t>
            </a:r>
          </a:p>
          <a:p>
            <a:pPr marL="172721" indent="-86360" lvl="1">
              <a:lnSpc>
                <a:spcPts val="1120"/>
              </a:lnSpc>
              <a:buFont typeface="Arial"/>
              <a:buChar char="•"/>
            </a:pPr>
            <a:r>
              <a:rPr lang="en-US" sz="800">
                <a:solidFill>
                  <a:srgbClr val="575757"/>
                </a:solidFill>
                <a:latin typeface="Roboto"/>
              </a:rPr>
              <a:t> risus arcu, tempor vel dignissim porta, vulputate id quam. Vestibulum pellentesque augue in lobortis ullamcorper. </a:t>
            </a:r>
          </a:p>
          <a:p>
            <a:pPr marL="172721" indent="-86360" lvl="1">
              <a:lnSpc>
                <a:spcPts val="1120"/>
              </a:lnSpc>
              <a:buFont typeface="Arial"/>
              <a:buChar char="•"/>
            </a:pPr>
            <a:r>
              <a:rPr lang="en-US" sz="800">
                <a:solidFill>
                  <a:srgbClr val="575757"/>
                </a:solidFill>
                <a:latin typeface="Roboto"/>
              </a:rPr>
              <a:t>In eleifend nisl faucibus molestie.</a:t>
            </a:r>
          </a:p>
        </p:txBody>
      </p:sp>
      <p:sp>
        <p:nvSpPr>
          <p:cNvPr name="TextBox 30" id="30"/>
          <p:cNvSpPr txBox="true"/>
          <p:nvPr/>
        </p:nvSpPr>
        <p:spPr>
          <a:xfrm rot="0">
            <a:off x="615914" y="7748316"/>
            <a:ext cx="1824142" cy="143722"/>
          </a:xfrm>
          <a:prstGeom prst="rect">
            <a:avLst/>
          </a:prstGeom>
        </p:spPr>
        <p:txBody>
          <a:bodyPr anchor="t" rtlCol="false" tIns="0" lIns="0" bIns="0" rIns="0">
            <a:spAutoFit/>
          </a:bodyPr>
          <a:lstStyle/>
          <a:p>
            <a:pPr>
              <a:lnSpc>
                <a:spcPts val="1120"/>
              </a:lnSpc>
            </a:pPr>
            <a:r>
              <a:rPr lang="en-US" sz="800">
                <a:solidFill>
                  <a:srgbClr val="575757"/>
                </a:solidFill>
                <a:latin typeface="Roboto Bold"/>
              </a:rPr>
              <a:t>Reference Name</a:t>
            </a:r>
          </a:p>
        </p:txBody>
      </p:sp>
      <p:sp>
        <p:nvSpPr>
          <p:cNvPr name="TextBox 31" id="31"/>
          <p:cNvSpPr txBox="true"/>
          <p:nvPr/>
        </p:nvSpPr>
        <p:spPr>
          <a:xfrm rot="0">
            <a:off x="895732" y="8038696"/>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123-456-7890</a:t>
            </a:r>
          </a:p>
        </p:txBody>
      </p:sp>
      <p:sp>
        <p:nvSpPr>
          <p:cNvPr name="TextBox 32" id="32"/>
          <p:cNvSpPr txBox="true"/>
          <p:nvPr/>
        </p:nvSpPr>
        <p:spPr>
          <a:xfrm rot="0">
            <a:off x="895732" y="8315768"/>
            <a:ext cx="1900342" cy="143627"/>
          </a:xfrm>
          <a:prstGeom prst="rect">
            <a:avLst/>
          </a:prstGeom>
        </p:spPr>
        <p:txBody>
          <a:bodyPr anchor="t" rtlCol="false" tIns="0" lIns="0" bIns="0" rIns="0">
            <a:spAutoFit/>
          </a:bodyPr>
          <a:lstStyle/>
          <a:p>
            <a:pPr>
              <a:lnSpc>
                <a:spcPts val="1120"/>
              </a:lnSpc>
            </a:pPr>
            <a:r>
              <a:rPr lang="en-US" sz="800">
                <a:solidFill>
                  <a:srgbClr val="575757"/>
                </a:solidFill>
                <a:latin typeface="Roboto"/>
              </a:rPr>
              <a:t>hello@emailpro.com</a:t>
            </a:r>
          </a:p>
        </p:txBody>
      </p:sp>
      <p:grpSp>
        <p:nvGrpSpPr>
          <p:cNvPr name="Group 33" id="33"/>
          <p:cNvGrpSpPr/>
          <p:nvPr/>
        </p:nvGrpSpPr>
        <p:grpSpPr>
          <a:xfrm rot="0">
            <a:off x="367212" y="8769511"/>
            <a:ext cx="2268000" cy="973570"/>
            <a:chOff x="0" y="0"/>
            <a:chExt cx="812800" cy="348906"/>
          </a:xfrm>
        </p:grpSpPr>
        <p:sp>
          <p:nvSpPr>
            <p:cNvPr name="Freeform 34" id="34"/>
            <p:cNvSpPr/>
            <p:nvPr/>
          </p:nvSpPr>
          <p:spPr>
            <a:xfrm>
              <a:off x="0" y="0"/>
              <a:ext cx="812800" cy="348906"/>
            </a:xfrm>
            <a:custGeom>
              <a:avLst/>
              <a:gdLst/>
              <a:ahLst/>
              <a:cxnLst/>
              <a:rect r="r" b="b" t="t" l="l"/>
              <a:pathLst>
                <a:path h="348906" w="812800">
                  <a:moveTo>
                    <a:pt x="0" y="0"/>
                  </a:moveTo>
                  <a:lnTo>
                    <a:pt x="812800" y="0"/>
                  </a:lnTo>
                  <a:lnTo>
                    <a:pt x="812800" y="348906"/>
                  </a:lnTo>
                  <a:lnTo>
                    <a:pt x="0" y="348906"/>
                  </a:lnTo>
                  <a:close/>
                </a:path>
              </a:pathLst>
            </a:custGeom>
            <a:solidFill>
              <a:srgbClr val="F1F1F1"/>
            </a:solidFill>
          </p:spPr>
        </p:sp>
        <p:sp>
          <p:nvSpPr>
            <p:cNvPr name="TextBox 35" id="35"/>
            <p:cNvSpPr txBox="true"/>
            <p:nvPr/>
          </p:nvSpPr>
          <p:spPr>
            <a:xfrm>
              <a:off x="0" y="-28575"/>
              <a:ext cx="812800" cy="841375"/>
            </a:xfrm>
            <a:prstGeom prst="rect">
              <a:avLst/>
            </a:prstGeom>
          </p:spPr>
          <p:txBody>
            <a:bodyPr anchor="ctr" rtlCol="false" tIns="50800" lIns="50800" bIns="50800" rIns="50800"/>
            <a:lstStyle/>
            <a:p>
              <a:pPr algn="ctr">
                <a:lnSpc>
                  <a:spcPts val="1679"/>
                </a:lnSpc>
              </a:pPr>
            </a:p>
          </p:txBody>
        </p:sp>
      </p:grpSp>
      <p:pic>
        <p:nvPicPr>
          <p:cNvPr name="Picture 36" id="3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41825" y="9141833"/>
            <a:ext cx="90362" cy="166556"/>
          </a:xfrm>
          <a:prstGeom prst="rect">
            <a:avLst/>
          </a:prstGeom>
        </p:spPr>
      </p:pic>
      <p:pic>
        <p:nvPicPr>
          <p:cNvPr name="Picture 37" id="37"/>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639726" y="9460789"/>
            <a:ext cx="161327" cy="115147"/>
          </a:xfrm>
          <a:prstGeom prst="rect">
            <a:avLst/>
          </a:prstGeom>
        </p:spPr>
      </p:pic>
      <p:sp>
        <p:nvSpPr>
          <p:cNvPr name="TextBox 38" id="38"/>
          <p:cNvSpPr txBox="true"/>
          <p:nvPr/>
        </p:nvSpPr>
        <p:spPr>
          <a:xfrm rot="0">
            <a:off x="615914" y="8855236"/>
            <a:ext cx="1824142" cy="143722"/>
          </a:xfrm>
          <a:prstGeom prst="rect">
            <a:avLst/>
          </a:prstGeom>
        </p:spPr>
        <p:txBody>
          <a:bodyPr anchor="t" rtlCol="false" tIns="0" lIns="0" bIns="0" rIns="0">
            <a:spAutoFit/>
          </a:bodyPr>
          <a:lstStyle/>
          <a:p>
            <a:pPr>
              <a:lnSpc>
                <a:spcPts val="1120"/>
              </a:lnSpc>
            </a:pPr>
            <a:r>
              <a:rPr lang="en-US" sz="800">
                <a:solidFill>
                  <a:srgbClr val="575757"/>
                </a:solidFill>
                <a:latin typeface="Roboto Bold"/>
              </a:rPr>
              <a:t>Reference Name</a:t>
            </a:r>
          </a:p>
        </p:txBody>
      </p:sp>
      <p:sp>
        <p:nvSpPr>
          <p:cNvPr name="TextBox 39" id="39"/>
          <p:cNvSpPr txBox="true"/>
          <p:nvPr/>
        </p:nvSpPr>
        <p:spPr>
          <a:xfrm rot="0">
            <a:off x="895732" y="9145616"/>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123-456-7890</a:t>
            </a:r>
          </a:p>
        </p:txBody>
      </p:sp>
      <p:sp>
        <p:nvSpPr>
          <p:cNvPr name="TextBox 40" id="40"/>
          <p:cNvSpPr txBox="true"/>
          <p:nvPr/>
        </p:nvSpPr>
        <p:spPr>
          <a:xfrm rot="0">
            <a:off x="919544" y="9432214"/>
            <a:ext cx="1900342" cy="143627"/>
          </a:xfrm>
          <a:prstGeom prst="rect">
            <a:avLst/>
          </a:prstGeom>
        </p:spPr>
        <p:txBody>
          <a:bodyPr anchor="t" rtlCol="false" tIns="0" lIns="0" bIns="0" rIns="0">
            <a:spAutoFit/>
          </a:bodyPr>
          <a:lstStyle/>
          <a:p>
            <a:pPr>
              <a:lnSpc>
                <a:spcPts val="1120"/>
              </a:lnSpc>
            </a:pPr>
            <a:r>
              <a:rPr lang="en-US" sz="800">
                <a:solidFill>
                  <a:srgbClr val="575757"/>
                </a:solidFill>
                <a:latin typeface="Roboto"/>
              </a:rPr>
              <a:t>hello@emailpro.com</a:t>
            </a:r>
          </a:p>
        </p:txBody>
      </p:sp>
      <p:sp>
        <p:nvSpPr>
          <p:cNvPr name="TextBox 41" id="41"/>
          <p:cNvSpPr txBox="true"/>
          <p:nvPr/>
        </p:nvSpPr>
        <p:spPr>
          <a:xfrm rot="0">
            <a:off x="3171021" y="2164887"/>
            <a:ext cx="1900342" cy="191040"/>
          </a:xfrm>
          <a:prstGeom prst="rect">
            <a:avLst/>
          </a:prstGeom>
        </p:spPr>
        <p:txBody>
          <a:bodyPr anchor="t" rtlCol="false" tIns="0" lIns="0" bIns="0" rIns="0">
            <a:spAutoFit/>
          </a:bodyPr>
          <a:lstStyle/>
          <a:p>
            <a:pPr>
              <a:lnSpc>
                <a:spcPts val="1540"/>
              </a:lnSpc>
            </a:pPr>
            <a:r>
              <a:rPr lang="en-US" sz="1100">
                <a:solidFill>
                  <a:srgbClr val="575757"/>
                </a:solidFill>
                <a:latin typeface="Roboto Bold"/>
              </a:rPr>
              <a:t>Your Job Position</a:t>
            </a:r>
          </a:p>
        </p:txBody>
      </p:sp>
      <p:sp>
        <p:nvSpPr>
          <p:cNvPr name="TextBox 42" id="42"/>
          <p:cNvSpPr txBox="true"/>
          <p:nvPr/>
        </p:nvSpPr>
        <p:spPr>
          <a:xfrm rot="0">
            <a:off x="3171021" y="2489372"/>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Company name</a:t>
            </a:r>
          </a:p>
        </p:txBody>
      </p:sp>
      <p:sp>
        <p:nvSpPr>
          <p:cNvPr name="TextBox 43" id="43"/>
          <p:cNvSpPr txBox="true"/>
          <p:nvPr/>
        </p:nvSpPr>
        <p:spPr>
          <a:xfrm rot="0">
            <a:off x="3171021" y="2766444"/>
            <a:ext cx="3792657" cy="2175728"/>
          </a:xfrm>
          <a:prstGeom prst="rect">
            <a:avLst/>
          </a:prstGeom>
        </p:spPr>
        <p:txBody>
          <a:bodyPr anchor="t" rtlCol="false" tIns="0" lIns="0" bIns="0" rIns="0">
            <a:spAutoFit/>
          </a:bodyPr>
          <a:lstStyle/>
          <a:p>
            <a:pPr marL="172721" indent="-86360" lvl="1">
              <a:lnSpc>
                <a:spcPts val="1120"/>
              </a:lnSpc>
              <a:buFont typeface="Arial"/>
              <a:buChar char="•"/>
            </a:pPr>
            <a:r>
              <a:rPr lang="en-US" sz="800">
                <a:solidFill>
                  <a:srgbClr val="575757"/>
                </a:solidFill>
                <a:latin typeface="Roboto"/>
              </a:rPr>
              <a:t>Lorem ipsum dolor sit amet, consectetur adipiscing elit. Aliquam sagittis pretium nisl, nec commodo est. </a:t>
            </a:r>
          </a:p>
          <a:p>
            <a:pPr marL="172721" indent="-86360" lvl="1">
              <a:lnSpc>
                <a:spcPts val="1120"/>
              </a:lnSpc>
              <a:buFont typeface="Arial"/>
              <a:buChar char="•"/>
            </a:pPr>
            <a:r>
              <a:rPr lang="en-US" sz="800">
                <a:solidFill>
                  <a:srgbClr val="575757"/>
                </a:solidFill>
                <a:latin typeface="Roboto"/>
              </a:rPr>
              <a:t>Fusce laoreet consequat sapien, eu fermentum ex pulvinar eget. Praesent hendrerit nulla in varius pharetra. Fusce facilisis venenatis lacus in lobortis. Fusce vulputate iaculis mauris. </a:t>
            </a:r>
          </a:p>
          <a:p>
            <a:pPr marL="172721" indent="-86360" lvl="1">
              <a:lnSpc>
                <a:spcPts val="1120"/>
              </a:lnSpc>
              <a:buFont typeface="Arial"/>
              <a:buChar char="•"/>
            </a:pPr>
            <a:r>
              <a:rPr lang="en-US" sz="800">
                <a:solidFill>
                  <a:srgbClr val="575757"/>
                </a:solidFill>
                <a:latin typeface="Roboto"/>
              </a:rPr>
              <a:t>Nunc risus arcu, tempor vel dignissim porta, vulputate id quam. Vestibulum pellentesque augue in lobortis ullamcorper. </a:t>
            </a:r>
          </a:p>
          <a:p>
            <a:pPr marL="172721" indent="-86360" lvl="1">
              <a:lnSpc>
                <a:spcPts val="1120"/>
              </a:lnSpc>
              <a:buFont typeface="Arial"/>
              <a:buChar char="•"/>
            </a:pPr>
            <a:r>
              <a:rPr lang="en-US" sz="800">
                <a:solidFill>
                  <a:srgbClr val="575757"/>
                </a:solidFill>
                <a:latin typeface="Roboto"/>
              </a:rPr>
              <a:t>In eleifend nisl faucibus molestie porttitor. </a:t>
            </a:r>
          </a:p>
          <a:p>
            <a:pPr marL="172721" indent="-86360" lvl="1">
              <a:lnSpc>
                <a:spcPts val="1120"/>
              </a:lnSpc>
              <a:buFont typeface="Arial"/>
              <a:buChar char="•"/>
            </a:pPr>
            <a:r>
              <a:rPr lang="en-US" sz="800">
                <a:solidFill>
                  <a:srgbClr val="575757"/>
                </a:solidFill>
                <a:latin typeface="Roboto"/>
              </a:rPr>
              <a:t>Fusce nec tristique est. Aliquam erat volutpat. </a:t>
            </a:r>
          </a:p>
          <a:p>
            <a:pPr marL="172721" indent="-86360" lvl="1">
              <a:lnSpc>
                <a:spcPts val="1120"/>
              </a:lnSpc>
              <a:buFont typeface="Arial"/>
              <a:buChar char="•"/>
            </a:pPr>
            <a:r>
              <a:rPr lang="en-US" sz="800">
                <a:solidFill>
                  <a:srgbClr val="575757"/>
                </a:solidFill>
                <a:latin typeface="Roboto"/>
              </a:rPr>
              <a:t>Aenean nisi neque, rhoncus in ex eget, egestas pharetra sapien. In vehicula efficitur risus a eleifend. </a:t>
            </a:r>
          </a:p>
          <a:p>
            <a:pPr marL="172721" indent="-86360" lvl="1">
              <a:lnSpc>
                <a:spcPts val="1120"/>
              </a:lnSpc>
              <a:buFont typeface="Arial"/>
              <a:buChar char="•"/>
            </a:pPr>
            <a:r>
              <a:rPr lang="en-US" sz="800">
                <a:solidFill>
                  <a:srgbClr val="575757"/>
                </a:solidFill>
                <a:latin typeface="Roboto"/>
              </a:rPr>
              <a:t>Sed non efficitur libero. Fusce dui nunc, accumsan sodales semper mattis, fringilla vitae nisl. </a:t>
            </a:r>
          </a:p>
          <a:p>
            <a:pPr marL="172721" indent="-86360" lvl="1">
              <a:lnSpc>
                <a:spcPts val="1120"/>
              </a:lnSpc>
              <a:buFont typeface="Arial"/>
              <a:buChar char="•"/>
            </a:pPr>
            <a:r>
              <a:rPr lang="en-US" sz="800">
                <a:solidFill>
                  <a:srgbClr val="575757"/>
                </a:solidFill>
                <a:latin typeface="Roboto"/>
              </a:rPr>
              <a:t>Maecenas sed nulla eget velit tristique pharetra. Praesent a scelerisque orci.</a:t>
            </a:r>
          </a:p>
          <a:p>
            <a:pPr marL="172721" indent="-86360" lvl="1">
              <a:lnSpc>
                <a:spcPts val="1120"/>
              </a:lnSpc>
              <a:buFont typeface="Arial"/>
              <a:buChar char="•"/>
            </a:pPr>
            <a:r>
              <a:rPr lang="en-US" sz="800">
                <a:solidFill>
                  <a:srgbClr val="575757"/>
                </a:solidFill>
                <a:latin typeface="Roboto"/>
              </a:rPr>
              <a:t>Aliquam sagittis mi ut neque auctor, et consectetur massa placerat. </a:t>
            </a:r>
          </a:p>
          <a:p>
            <a:pPr marL="172721" indent="-86360" lvl="1">
              <a:lnSpc>
                <a:spcPts val="1120"/>
              </a:lnSpc>
              <a:buFont typeface="Arial"/>
              <a:buChar char="•"/>
            </a:pPr>
            <a:r>
              <a:rPr lang="en-US" sz="800">
                <a:solidFill>
                  <a:srgbClr val="575757"/>
                </a:solidFill>
                <a:latin typeface="Roboto"/>
              </a:rPr>
              <a:t>Nulla sit amet tortor in purus auctor tristique. Cras euismod metus at augue.</a:t>
            </a:r>
          </a:p>
        </p:txBody>
      </p:sp>
      <p:sp>
        <p:nvSpPr>
          <p:cNvPr name="TextBox 44" id="44"/>
          <p:cNvSpPr txBox="true"/>
          <p:nvPr/>
        </p:nvSpPr>
        <p:spPr>
          <a:xfrm rot="0">
            <a:off x="5063336" y="2475826"/>
            <a:ext cx="1900342" cy="143627"/>
          </a:xfrm>
          <a:prstGeom prst="rect">
            <a:avLst/>
          </a:prstGeom>
        </p:spPr>
        <p:txBody>
          <a:bodyPr anchor="t" rtlCol="false" tIns="0" lIns="0" bIns="0" rIns="0">
            <a:spAutoFit/>
          </a:bodyPr>
          <a:lstStyle/>
          <a:p>
            <a:pPr algn="r">
              <a:lnSpc>
                <a:spcPts val="1120"/>
              </a:lnSpc>
            </a:pPr>
            <a:r>
              <a:rPr lang="en-US" sz="800">
                <a:solidFill>
                  <a:srgbClr val="575757"/>
                </a:solidFill>
                <a:latin typeface="Roboto Bold"/>
              </a:rPr>
              <a:t>2020-2022</a:t>
            </a:r>
          </a:p>
        </p:txBody>
      </p:sp>
      <p:sp>
        <p:nvSpPr>
          <p:cNvPr name="TextBox 45" id="45"/>
          <p:cNvSpPr txBox="true"/>
          <p:nvPr/>
        </p:nvSpPr>
        <p:spPr>
          <a:xfrm rot="0">
            <a:off x="3157690" y="5268554"/>
            <a:ext cx="1900342" cy="191040"/>
          </a:xfrm>
          <a:prstGeom prst="rect">
            <a:avLst/>
          </a:prstGeom>
        </p:spPr>
        <p:txBody>
          <a:bodyPr anchor="t" rtlCol="false" tIns="0" lIns="0" bIns="0" rIns="0">
            <a:spAutoFit/>
          </a:bodyPr>
          <a:lstStyle/>
          <a:p>
            <a:pPr>
              <a:lnSpc>
                <a:spcPts val="1540"/>
              </a:lnSpc>
            </a:pPr>
            <a:r>
              <a:rPr lang="en-US" sz="1100">
                <a:solidFill>
                  <a:srgbClr val="575757"/>
                </a:solidFill>
                <a:latin typeface="Roboto Bold"/>
              </a:rPr>
              <a:t>Your Job Position</a:t>
            </a:r>
          </a:p>
        </p:txBody>
      </p:sp>
      <p:sp>
        <p:nvSpPr>
          <p:cNvPr name="TextBox 46" id="46"/>
          <p:cNvSpPr txBox="true"/>
          <p:nvPr/>
        </p:nvSpPr>
        <p:spPr>
          <a:xfrm rot="0">
            <a:off x="3157690" y="5593039"/>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Company name</a:t>
            </a:r>
          </a:p>
        </p:txBody>
      </p:sp>
      <p:sp>
        <p:nvSpPr>
          <p:cNvPr name="TextBox 47" id="47"/>
          <p:cNvSpPr txBox="true"/>
          <p:nvPr/>
        </p:nvSpPr>
        <p:spPr>
          <a:xfrm rot="0">
            <a:off x="3157690" y="5870111"/>
            <a:ext cx="3792657" cy="2040261"/>
          </a:xfrm>
          <a:prstGeom prst="rect">
            <a:avLst/>
          </a:prstGeom>
        </p:spPr>
        <p:txBody>
          <a:bodyPr anchor="t" rtlCol="false" tIns="0" lIns="0" bIns="0" rIns="0">
            <a:spAutoFit/>
          </a:bodyPr>
          <a:lstStyle/>
          <a:p>
            <a:pPr marL="172721" indent="-86360" lvl="1">
              <a:lnSpc>
                <a:spcPts val="1120"/>
              </a:lnSpc>
              <a:buFont typeface="Arial"/>
              <a:buChar char="•"/>
            </a:pPr>
            <a:r>
              <a:rPr lang="en-US" sz="800">
                <a:solidFill>
                  <a:srgbClr val="575757"/>
                </a:solidFill>
                <a:latin typeface="Roboto"/>
              </a:rPr>
              <a:t>Lorem ipsum dolor sit amet, consectetur adipiscing elit. Aliquam sagittis pretium nisl, nec commodo est. </a:t>
            </a:r>
          </a:p>
          <a:p>
            <a:pPr marL="172721" indent="-86360" lvl="1">
              <a:lnSpc>
                <a:spcPts val="1120"/>
              </a:lnSpc>
              <a:buFont typeface="Arial"/>
              <a:buChar char="•"/>
            </a:pPr>
            <a:r>
              <a:rPr lang="en-US" sz="800">
                <a:solidFill>
                  <a:srgbClr val="575757"/>
                </a:solidFill>
                <a:latin typeface="Roboto"/>
              </a:rPr>
              <a:t>Fusce laoreet consequat sapien, eu fermentum ex pulvinar eget. Praesent hendrerit nulla in varius pharetra. Fusce facilisis venenatis lacus in lobortis. Fusce vulputate iaculis mauris. </a:t>
            </a:r>
          </a:p>
          <a:p>
            <a:pPr marL="172721" indent="-86360" lvl="1">
              <a:lnSpc>
                <a:spcPts val="1120"/>
              </a:lnSpc>
              <a:buFont typeface="Arial"/>
              <a:buChar char="•"/>
            </a:pPr>
            <a:r>
              <a:rPr lang="en-US" sz="800">
                <a:solidFill>
                  <a:srgbClr val="575757"/>
                </a:solidFill>
                <a:latin typeface="Roboto"/>
              </a:rPr>
              <a:t>Nunc risus arcu, tempor vel dignissim porta, vulputate id quam. Vestibulum pellentesque augue in lobortis ullamcorper. </a:t>
            </a:r>
          </a:p>
          <a:p>
            <a:pPr marL="172721" indent="-86360" lvl="1">
              <a:lnSpc>
                <a:spcPts val="1120"/>
              </a:lnSpc>
              <a:buFont typeface="Arial"/>
              <a:buChar char="•"/>
            </a:pPr>
            <a:r>
              <a:rPr lang="en-US" sz="800">
                <a:solidFill>
                  <a:srgbClr val="575757"/>
                </a:solidFill>
                <a:latin typeface="Roboto"/>
              </a:rPr>
              <a:t>In eleifend nisl faucibus molestie porttitor. </a:t>
            </a:r>
          </a:p>
          <a:p>
            <a:pPr marL="172721" indent="-86360" lvl="1">
              <a:lnSpc>
                <a:spcPts val="1120"/>
              </a:lnSpc>
              <a:buFont typeface="Arial"/>
              <a:buChar char="•"/>
            </a:pPr>
            <a:r>
              <a:rPr lang="en-US" sz="800">
                <a:solidFill>
                  <a:srgbClr val="575757"/>
                </a:solidFill>
                <a:latin typeface="Roboto"/>
              </a:rPr>
              <a:t>Fusce nec tristique est. Aliquam erat volutpat. </a:t>
            </a:r>
          </a:p>
          <a:p>
            <a:pPr marL="172721" indent="-86360" lvl="1">
              <a:lnSpc>
                <a:spcPts val="1120"/>
              </a:lnSpc>
              <a:buFont typeface="Arial"/>
              <a:buChar char="•"/>
            </a:pPr>
            <a:r>
              <a:rPr lang="en-US" sz="800">
                <a:solidFill>
                  <a:srgbClr val="575757"/>
                </a:solidFill>
                <a:latin typeface="Roboto"/>
              </a:rPr>
              <a:t>Aenean nisi neque, rhoncus in ex eget, egestas pharetra sapien. In vehicula efficitur risus a eleifend. </a:t>
            </a:r>
          </a:p>
          <a:p>
            <a:pPr marL="172721" indent="-86360" lvl="1">
              <a:lnSpc>
                <a:spcPts val="1120"/>
              </a:lnSpc>
              <a:buFont typeface="Arial"/>
              <a:buChar char="•"/>
            </a:pPr>
            <a:r>
              <a:rPr lang="en-US" sz="800">
                <a:solidFill>
                  <a:srgbClr val="575757"/>
                </a:solidFill>
                <a:latin typeface="Roboto"/>
              </a:rPr>
              <a:t>Sed non efficitur libero. Fusce dui nunc, accumsan sodales semper mattis, fringilla vitae nisl. </a:t>
            </a:r>
          </a:p>
          <a:p>
            <a:pPr marL="172721" indent="-86360" lvl="1">
              <a:lnSpc>
                <a:spcPts val="1120"/>
              </a:lnSpc>
              <a:buFont typeface="Arial"/>
              <a:buChar char="•"/>
            </a:pPr>
            <a:r>
              <a:rPr lang="en-US" sz="800">
                <a:solidFill>
                  <a:srgbClr val="575757"/>
                </a:solidFill>
                <a:latin typeface="Roboto"/>
              </a:rPr>
              <a:t>Maecenas sed nulla eget velit tristique pharetra. Praesent a scelerisque orci.</a:t>
            </a:r>
          </a:p>
          <a:p>
            <a:pPr marL="172721" indent="-86360" lvl="1">
              <a:lnSpc>
                <a:spcPts val="1120"/>
              </a:lnSpc>
              <a:buFont typeface="Arial"/>
              <a:buChar char="•"/>
            </a:pPr>
            <a:r>
              <a:rPr lang="en-US" sz="800">
                <a:solidFill>
                  <a:srgbClr val="575757"/>
                </a:solidFill>
                <a:latin typeface="Roboto"/>
              </a:rPr>
              <a:t>Aliquam sagittis mi ut neque auctor, et consectetur massa placerat. </a:t>
            </a:r>
          </a:p>
        </p:txBody>
      </p:sp>
      <p:sp>
        <p:nvSpPr>
          <p:cNvPr name="TextBox 48" id="48"/>
          <p:cNvSpPr txBox="true"/>
          <p:nvPr/>
        </p:nvSpPr>
        <p:spPr>
          <a:xfrm rot="0">
            <a:off x="5050005" y="5579493"/>
            <a:ext cx="1900342" cy="143627"/>
          </a:xfrm>
          <a:prstGeom prst="rect">
            <a:avLst/>
          </a:prstGeom>
        </p:spPr>
        <p:txBody>
          <a:bodyPr anchor="t" rtlCol="false" tIns="0" lIns="0" bIns="0" rIns="0">
            <a:spAutoFit/>
          </a:bodyPr>
          <a:lstStyle/>
          <a:p>
            <a:pPr algn="r">
              <a:lnSpc>
                <a:spcPts val="1120"/>
              </a:lnSpc>
            </a:pPr>
            <a:r>
              <a:rPr lang="en-US" sz="800">
                <a:solidFill>
                  <a:srgbClr val="575757"/>
                </a:solidFill>
                <a:latin typeface="Roboto Bold"/>
              </a:rPr>
              <a:t>2020-2022</a:t>
            </a:r>
          </a:p>
        </p:txBody>
      </p:sp>
      <p:sp>
        <p:nvSpPr>
          <p:cNvPr name="TextBox 49" id="49"/>
          <p:cNvSpPr txBox="true"/>
          <p:nvPr/>
        </p:nvSpPr>
        <p:spPr>
          <a:xfrm rot="0">
            <a:off x="3252940" y="8310422"/>
            <a:ext cx="1900342" cy="191135"/>
          </a:xfrm>
          <a:prstGeom prst="rect">
            <a:avLst/>
          </a:prstGeom>
        </p:spPr>
        <p:txBody>
          <a:bodyPr anchor="t" rtlCol="false" tIns="0" lIns="0" bIns="0" rIns="0">
            <a:spAutoFit/>
          </a:bodyPr>
          <a:lstStyle/>
          <a:p>
            <a:pPr>
              <a:lnSpc>
                <a:spcPts val="1540"/>
              </a:lnSpc>
            </a:pPr>
            <a:r>
              <a:rPr lang="en-US" sz="1100">
                <a:solidFill>
                  <a:srgbClr val="575757"/>
                </a:solidFill>
                <a:latin typeface="Roboto Bold"/>
              </a:rPr>
              <a:t>Your Job Position here</a:t>
            </a:r>
          </a:p>
        </p:txBody>
      </p:sp>
      <p:sp>
        <p:nvSpPr>
          <p:cNvPr name="TextBox 50" id="50"/>
          <p:cNvSpPr txBox="true"/>
          <p:nvPr/>
        </p:nvSpPr>
        <p:spPr>
          <a:xfrm rot="0">
            <a:off x="3252940" y="8634907"/>
            <a:ext cx="1900342" cy="143722"/>
          </a:xfrm>
          <a:prstGeom prst="rect">
            <a:avLst/>
          </a:prstGeom>
        </p:spPr>
        <p:txBody>
          <a:bodyPr anchor="t" rtlCol="false" tIns="0" lIns="0" bIns="0" rIns="0">
            <a:spAutoFit/>
          </a:bodyPr>
          <a:lstStyle/>
          <a:p>
            <a:pPr>
              <a:lnSpc>
                <a:spcPts val="1120"/>
              </a:lnSpc>
            </a:pPr>
            <a:r>
              <a:rPr lang="en-US" sz="800">
                <a:solidFill>
                  <a:srgbClr val="575757"/>
                </a:solidFill>
                <a:latin typeface="Roboto"/>
              </a:rPr>
              <a:t>Company name</a:t>
            </a:r>
          </a:p>
        </p:txBody>
      </p:sp>
      <p:sp>
        <p:nvSpPr>
          <p:cNvPr name="TextBox 51" id="51"/>
          <p:cNvSpPr txBox="true"/>
          <p:nvPr/>
        </p:nvSpPr>
        <p:spPr>
          <a:xfrm rot="0">
            <a:off x="3252940" y="8911979"/>
            <a:ext cx="3792657" cy="685590"/>
          </a:xfrm>
          <a:prstGeom prst="rect">
            <a:avLst/>
          </a:prstGeom>
        </p:spPr>
        <p:txBody>
          <a:bodyPr anchor="t" rtlCol="false" tIns="0" lIns="0" bIns="0" rIns="0">
            <a:spAutoFit/>
          </a:bodyPr>
          <a:lstStyle/>
          <a:p>
            <a:pPr marL="172721" indent="-86360" lvl="1">
              <a:lnSpc>
                <a:spcPts val="1120"/>
              </a:lnSpc>
              <a:buFont typeface="Arial"/>
              <a:buChar char="•"/>
            </a:pPr>
            <a:r>
              <a:rPr lang="en-US" sz="800">
                <a:solidFill>
                  <a:srgbClr val="575757"/>
                </a:solidFill>
                <a:latin typeface="Roboto"/>
              </a:rPr>
              <a:t>Lorem ipsum dolor sit amet, consectetur adipiscing elit. Aliquam sagittis pretium nisl, nec commodo est. </a:t>
            </a:r>
          </a:p>
          <a:p>
            <a:pPr marL="172721" indent="-86360" lvl="1">
              <a:lnSpc>
                <a:spcPts val="1120"/>
              </a:lnSpc>
              <a:buFont typeface="Arial"/>
              <a:buChar char="•"/>
            </a:pPr>
            <a:r>
              <a:rPr lang="en-US" sz="800">
                <a:solidFill>
                  <a:srgbClr val="575757"/>
                </a:solidFill>
                <a:latin typeface="Roboto"/>
              </a:rPr>
              <a:t>Fusce laoreet consequat sapien, eu fermentum ex pulvinar eget. Praesent hendrerit nulla in varius pharetra. Fusce facilisis venenatis lacus in lobortis. Fusce vulputate iaculis mauris.</a:t>
            </a:r>
          </a:p>
        </p:txBody>
      </p:sp>
      <p:sp>
        <p:nvSpPr>
          <p:cNvPr name="TextBox 52" id="52"/>
          <p:cNvSpPr txBox="true"/>
          <p:nvPr/>
        </p:nvSpPr>
        <p:spPr>
          <a:xfrm rot="0">
            <a:off x="5145255" y="8621361"/>
            <a:ext cx="1900342" cy="143627"/>
          </a:xfrm>
          <a:prstGeom prst="rect">
            <a:avLst/>
          </a:prstGeom>
        </p:spPr>
        <p:txBody>
          <a:bodyPr anchor="t" rtlCol="false" tIns="0" lIns="0" bIns="0" rIns="0">
            <a:spAutoFit/>
          </a:bodyPr>
          <a:lstStyle/>
          <a:p>
            <a:pPr algn="r">
              <a:lnSpc>
                <a:spcPts val="1120"/>
              </a:lnSpc>
            </a:pPr>
            <a:r>
              <a:rPr lang="en-US" sz="800">
                <a:solidFill>
                  <a:srgbClr val="575757"/>
                </a:solidFill>
                <a:latin typeface="Roboto Bold"/>
              </a:rPr>
              <a:t>2020-2022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DAFLEAQEpmw</dc:identifier>
  <dcterms:modified xsi:type="dcterms:W3CDTF">2011-08-01T06:04:30Z</dcterms:modified>
  <cp:revision>1</cp:revision>
  <dc:title>cv anglais simlpe pour cvpro</dc:title>
</cp:coreProperties>
</file>